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B9119-CD22-4D3A-A842-7116769E68D0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00571-2485-428D-8655-CEBE197CA83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w</a:t>
            </a:r>
            <a:r>
              <a:rPr lang="en-US" sz="8000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 word sort</a:t>
            </a:r>
            <a:endParaRPr lang="en-US" sz="8000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8024" y="1057997"/>
            <a:ext cx="6225856" cy="1594177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Sort these words into 3 </a:t>
            </a:r>
            <a:r>
              <a:rPr lang="en-US" dirty="0" smtClean="0">
                <a:solidFill>
                  <a:schemeClr val="bg1"/>
                </a:solidFill>
              </a:rPr>
              <a:t>groups in your extraordinary home learning book.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Use your eyes and ears to help you.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 descr="list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04" y="123896"/>
            <a:ext cx="1048512" cy="1222230"/>
          </a:xfrm>
          <a:prstGeom prst="rect">
            <a:avLst/>
          </a:prstGeom>
        </p:spPr>
      </p:pic>
      <p:pic>
        <p:nvPicPr>
          <p:cNvPr id="5" name="Picture 4" descr="original_ey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3881" y="414939"/>
            <a:ext cx="1538152" cy="5510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2456795"/>
            <a:ext cx="7056784" cy="440120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as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work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word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want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war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watch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world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worse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warm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warn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wad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worship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warble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Comic Sans MS" pitchFamily="66" charset="0"/>
              </a:rPr>
              <a:t>warden</a:t>
            </a:r>
            <a:endParaRPr lang="en-US" sz="4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8264" y="2564904"/>
            <a:ext cx="2051720" cy="381642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Clues: </a:t>
            </a:r>
          </a:p>
          <a:p>
            <a:r>
              <a:rPr lang="en-US" sz="2800" dirty="0" smtClean="0">
                <a:solidFill>
                  <a:srgbClr val="FFFF00"/>
                </a:solidFill>
              </a:rPr>
              <a:t>What is the same in every word?</a:t>
            </a:r>
          </a:p>
          <a:p>
            <a:r>
              <a:rPr lang="en-US" sz="2800" dirty="0" smtClean="0">
                <a:solidFill>
                  <a:srgbClr val="FFFF00"/>
                </a:solidFill>
              </a:rPr>
              <a:t>What follows the thing that is the same?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What criteria did you use?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W changes the sounds of letters make.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Work out what changes to what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299" y="1916832"/>
            <a:ext cx="8229600" cy="4525963"/>
          </a:xfrm>
        </p:spPr>
        <p:txBody>
          <a:bodyPr numCol="3">
            <a:normAutofit/>
          </a:bodyPr>
          <a:lstStyle/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as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want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wad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atch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                                                                      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work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worse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orship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worm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word    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warm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arn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warble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warden</a:t>
            </a:r>
            <a:endParaRPr lang="en-US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Add these words to your 3 groups .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 numCol="3">
            <a:normAutofit/>
          </a:bodyPr>
          <a:lstStyle/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as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want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wad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watch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word 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world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worse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orship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work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warble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arden</a:t>
            </a:r>
            <a:endParaRPr 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warm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  <a:latin typeface="Comic Sans MS" pitchFamily="66" charset="0"/>
              </a:rPr>
              <a:t>w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arn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war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302" y="4005063"/>
            <a:ext cx="6750674" cy="107721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numCol="4" rtlCol="0">
            <a:spAutoFit/>
          </a:bodyPr>
          <a:lstStyle/>
          <a:p>
            <a:r>
              <a:rPr lang="en-US" sz="3200" dirty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d</a:t>
            </a:r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warf</a:t>
            </a:r>
          </a:p>
          <a:p>
            <a:r>
              <a:rPr lang="en-US" sz="3200" dirty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s</a:t>
            </a:r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wan</a:t>
            </a:r>
          </a:p>
          <a:p>
            <a:r>
              <a:rPr lang="en-US" sz="3200" dirty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s</a:t>
            </a:r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warm</a:t>
            </a:r>
          </a:p>
          <a:p>
            <a:r>
              <a:rPr lang="en-US" sz="3200" dirty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w</a:t>
            </a:r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ash</a:t>
            </a:r>
          </a:p>
          <a:p>
            <a:r>
              <a:rPr lang="en-US" sz="3200" dirty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s</a:t>
            </a:r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quash </a:t>
            </a:r>
          </a:p>
          <a:p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swarthy </a:t>
            </a:r>
            <a:endParaRPr lang="en-US" sz="3200" dirty="0" smtClean="0">
              <a:ln w="38100">
                <a:noFill/>
              </a:ln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US" sz="3200" dirty="0" smtClean="0">
                <a:ln w="38100">
                  <a:noFill/>
                </a:ln>
                <a:solidFill>
                  <a:srgbClr val="FFFF00"/>
                </a:solidFill>
                <a:latin typeface="Comic Sans MS" pitchFamily="66" charset="0"/>
              </a:rPr>
              <a:t>squat</a:t>
            </a:r>
            <a:endParaRPr lang="en-US" sz="3200" dirty="0" smtClean="0">
              <a:ln w="38100">
                <a:noFill/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8" name="Picture 7" descr="list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352" y="4005064"/>
            <a:ext cx="1020445" cy="118951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9976" y="2060848"/>
            <a:ext cx="1944024" cy="97507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109</Words>
  <Application>Microsoft Office PowerPoint</Application>
  <PresentationFormat>On-screen Show (4:3)</PresentationFormat>
  <Paragraphs>67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Comic Sans MS</vt:lpstr>
      <vt:lpstr>Office Theme</vt:lpstr>
      <vt:lpstr>w word sort</vt:lpstr>
      <vt:lpstr>What criteria did you use? W changes the sounds of letters make. Work out what changes to what.</vt:lpstr>
      <vt:lpstr>Add these words to your 3 groups .</vt:lpstr>
    </vt:vector>
  </TitlesOfParts>
  <Company>SN# 90802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word sort</dc:title>
  <dc:creator>Computer</dc:creator>
  <cp:lastModifiedBy>Megan Jeffs</cp:lastModifiedBy>
  <cp:revision>11</cp:revision>
  <dcterms:created xsi:type="dcterms:W3CDTF">2011-03-31T00:42:32Z</dcterms:created>
  <dcterms:modified xsi:type="dcterms:W3CDTF">2020-06-26T13:52:28Z</dcterms:modified>
</cp:coreProperties>
</file>