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952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149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08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347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4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565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0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660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226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583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Year 2 2A / Year 3 2B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0157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847E3-CFE8-4144-BE64-BD67B62BA0C8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E21E4-DAB0-4AA9-9396-592DFAB7C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983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Box 4"/>
          <p:cNvSpPr txBox="1">
            <a:spLocks noChangeArrowheads="1"/>
          </p:cNvSpPr>
          <p:nvPr/>
        </p:nvSpPr>
        <p:spPr bwMode="auto">
          <a:xfrm>
            <a:off x="2279650" y="66516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Score points for your team by answering the questions behind each square. Click on a box and write your answer on a whiteboard. 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8438" y="1411288"/>
            <a:ext cx="1968500" cy="1560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Which word is the opposite of careless?</a:t>
            </a:r>
          </a:p>
        </p:txBody>
      </p:sp>
      <p:sp>
        <p:nvSpPr>
          <p:cNvPr id="4" name="Rectangle 3"/>
          <p:cNvSpPr/>
          <p:nvPr/>
        </p:nvSpPr>
        <p:spPr>
          <a:xfrm>
            <a:off x="5976938" y="1411288"/>
            <a:ext cx="1966912" cy="15605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words end in -ness?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43850" y="1411288"/>
            <a:ext cx="1968500" cy="1560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 means happy?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43850" y="2971801"/>
            <a:ext cx="1968500" cy="15605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words contain a double letter string?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76938" y="2971801"/>
            <a:ext cx="1966912" cy="15605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Which words change before the suffix is added?</a:t>
            </a:r>
          </a:p>
        </p:txBody>
      </p:sp>
      <p:sp>
        <p:nvSpPr>
          <p:cNvPr id="8" name="Rectangle 7"/>
          <p:cNvSpPr/>
          <p:nvPr/>
        </p:nvSpPr>
        <p:spPr>
          <a:xfrm>
            <a:off x="4008438" y="2971801"/>
            <a:ext cx="1968500" cy="15605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words end in -ment?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43850" y="4532313"/>
            <a:ext cx="1968500" cy="1560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words have 3 syllables?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76938" y="4532313"/>
            <a:ext cx="1966912" cy="15605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words end in –ful?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08438" y="4532313"/>
            <a:ext cx="1968500" cy="1560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Which words have 2 syllables?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657850" y="2601914"/>
            <a:ext cx="319088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4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630944" y="2601913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5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599444" y="2601913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2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664032" y="4162425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5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502704" y="4162425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10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599444" y="4162425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5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4032" y="5722938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3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630944" y="5722938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5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599444" y="5722938"/>
            <a:ext cx="312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b="1" dirty="0">
                <a:solidFill>
                  <a:schemeClr val="accent6"/>
                </a:solidFill>
                <a:latin typeface="Twinkl" pitchFamily="50" charset="0"/>
              </a:rPr>
              <a:t>3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76938" y="4532313"/>
            <a:ext cx="1966912" cy="1560512"/>
          </a:xfrm>
          <a:prstGeom prst="rect">
            <a:avLst/>
          </a:prstGeom>
          <a:solidFill>
            <a:srgbClr val="EE9C5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/>
              <a:t>5</a:t>
            </a:r>
          </a:p>
          <a:p>
            <a:pPr algn="ctr">
              <a:defRPr/>
            </a:pPr>
            <a:r>
              <a:rPr lang="en-GB" b="1" dirty="0"/>
              <a:t>POINTS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76938" y="1411288"/>
            <a:ext cx="1966912" cy="1560512"/>
          </a:xfrm>
          <a:prstGeom prst="rect">
            <a:avLst/>
          </a:prstGeom>
          <a:solidFill>
            <a:srgbClr val="EE9C5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5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76938" y="2971801"/>
            <a:ext cx="1966912" cy="1560513"/>
          </a:xfrm>
          <a:prstGeom prst="rect">
            <a:avLst/>
          </a:prstGeom>
          <a:solidFill>
            <a:srgbClr val="FF3F3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10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943850" y="2971801"/>
            <a:ext cx="1968500" cy="1560513"/>
          </a:xfrm>
          <a:prstGeom prst="rect">
            <a:avLst/>
          </a:prstGeom>
          <a:solidFill>
            <a:srgbClr val="EE9C5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5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008438" y="2971801"/>
            <a:ext cx="1968500" cy="1560513"/>
          </a:xfrm>
          <a:prstGeom prst="rect">
            <a:avLst/>
          </a:prstGeom>
          <a:solidFill>
            <a:srgbClr val="EE9C5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5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943850" y="1411288"/>
            <a:ext cx="1968500" cy="1560512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2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943850" y="4532313"/>
            <a:ext cx="1968500" cy="1560512"/>
          </a:xfrm>
          <a:prstGeom prst="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3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08438" y="1411288"/>
            <a:ext cx="1968500" cy="1560512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4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008438" y="4532313"/>
            <a:ext cx="1968500" cy="1560512"/>
          </a:xfrm>
          <a:prstGeom prst="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r>
              <a:rPr lang="en-GB" sz="6600" b="1" dirty="0">
                <a:solidFill>
                  <a:prstClr val="white"/>
                </a:solidFill>
              </a:rPr>
              <a:t>3</a:t>
            </a:r>
          </a:p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</a:rPr>
              <a:t>POINTS</a:t>
            </a:r>
          </a:p>
        </p:txBody>
      </p:sp>
      <p:sp>
        <p:nvSpPr>
          <p:cNvPr id="51230" name="words list"/>
          <p:cNvSpPr>
            <a:spLocks noChangeArrowheads="1"/>
          </p:cNvSpPr>
          <p:nvPr/>
        </p:nvSpPr>
        <p:spPr bwMode="auto">
          <a:xfrm>
            <a:off x="2441576" y="1628776"/>
            <a:ext cx="1331913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enjoyment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sadness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careful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playful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plainness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argument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merriment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happiness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plentiful 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cheerful</a:t>
            </a:r>
          </a:p>
        </p:txBody>
      </p:sp>
    </p:spTree>
    <p:extLst>
      <p:ext uri="{BB962C8B-B14F-4D97-AF65-F5344CB8AC3E}">
        <p14:creationId xmlns:p14="http://schemas.microsoft.com/office/powerpoint/2010/main" val="194246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Infant Rg</vt:lpstr>
      <vt:lpstr>Twinkl</vt:lpstr>
      <vt:lpstr>Office Theme</vt:lpstr>
      <vt:lpstr>PowerPoint Presentation</vt:lpstr>
    </vt:vector>
  </TitlesOfParts>
  <Company>Sir Henry Fermor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SHF User</dc:creator>
  <cp:lastModifiedBy>SHF User</cp:lastModifiedBy>
  <cp:revision>1</cp:revision>
  <dcterms:created xsi:type="dcterms:W3CDTF">2020-04-24T15:42:56Z</dcterms:created>
  <dcterms:modified xsi:type="dcterms:W3CDTF">2020-04-24T15:43:40Z</dcterms:modified>
</cp:coreProperties>
</file>