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118" autoAdjust="0"/>
  </p:normalViewPr>
  <p:slideViewPr>
    <p:cSldViewPr>
      <p:cViewPr varScale="1">
        <p:scale>
          <a:sx n="69" d="100"/>
          <a:sy n="69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203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116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011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104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681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485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090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31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955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121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752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6A283-FB87-44B1-979F-703D4CEBD1CA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27A75-41A2-4760-9815-C747706CE6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874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wav"/><Relationship Id="rId1" Type="http://schemas.openxmlformats.org/officeDocument/2006/relationships/audio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3.wav"/><Relationship Id="rId1" Type="http://schemas.openxmlformats.org/officeDocument/2006/relationships/audio" Target="NULL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109985"/>
          </a:xfrm>
        </p:spPr>
        <p:txBody>
          <a:bodyPr>
            <a:normAutofit/>
          </a:bodyPr>
          <a:lstStyle/>
          <a:p>
            <a:r>
              <a:rPr lang="en-GB" sz="6000" dirty="0" smtClean="0">
                <a:solidFill>
                  <a:schemeClr val="bg1"/>
                </a:solidFill>
                <a:latin typeface="Comic Sans MS" pitchFamily="66" charset="0"/>
              </a:rPr>
              <a:t>The Runaway </a:t>
            </a:r>
            <a:r>
              <a:rPr lang="en-GB" sz="6000" dirty="0" err="1" smtClean="0">
                <a:solidFill>
                  <a:schemeClr val="bg1"/>
                </a:solidFill>
                <a:latin typeface="Comic Sans MS" pitchFamily="66" charset="0"/>
              </a:rPr>
              <a:t>Chapati</a:t>
            </a:r>
            <a:endParaRPr lang="en-GB" sz="60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5805264"/>
            <a:ext cx="6400800" cy="744488"/>
          </a:xfrm>
        </p:spPr>
        <p:txBody>
          <a:bodyPr>
            <a:normAutofit fontScale="92500"/>
          </a:bodyPr>
          <a:lstStyle/>
          <a:p>
            <a:r>
              <a:rPr lang="en-GB" sz="4000" dirty="0" smtClean="0">
                <a:solidFill>
                  <a:schemeClr val="bg1"/>
                </a:solidFill>
                <a:latin typeface="Comic Sans MS" pitchFamily="66" charset="0"/>
              </a:rPr>
              <a:t>Created by Danielle </a:t>
            </a:r>
            <a:r>
              <a:rPr lang="en-GB" sz="4000" dirty="0" err="1" smtClean="0">
                <a:solidFill>
                  <a:schemeClr val="bg1"/>
                </a:solidFill>
                <a:latin typeface="Comic Sans MS" pitchFamily="66" charset="0"/>
              </a:rPr>
              <a:t>Noone</a:t>
            </a:r>
            <a:endParaRPr lang="en-GB" sz="40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026" name="Picture 2" descr="http://www.stephenwaterhouse.com/content/portfolio/books/chapati/cov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1" t="45380" r="4579" b="1690"/>
          <a:stretch/>
        </p:blipFill>
        <p:spPr bwMode="auto">
          <a:xfrm>
            <a:off x="1907704" y="1556792"/>
            <a:ext cx="5462391" cy="415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80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stephenwaterhouse.com/content/portfolio/books/chapati/page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58" t="20186" r="7830" b="15014"/>
          <a:stretch/>
        </p:blipFill>
        <p:spPr bwMode="auto">
          <a:xfrm>
            <a:off x="2847416" y="5233"/>
            <a:ext cx="62965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5406" y="271092"/>
            <a:ext cx="259367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Once, a little girl made a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to fry for her tea.</a:t>
            </a:r>
          </a:p>
          <a:p>
            <a:endParaRPr lang="en-GB" sz="2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406" y="2708920"/>
            <a:ext cx="235836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But 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didn’t want to be eaten. </a:t>
            </a:r>
            <a:r>
              <a:rPr lang="en-GB" sz="2800" dirty="0">
                <a:latin typeface="Comic Sans MS" pitchFamily="66" charset="0"/>
              </a:rPr>
              <a:t>Up from the table it jumped and out of the door it </a:t>
            </a:r>
            <a:r>
              <a:rPr lang="en-GB" sz="2800" dirty="0" smtClean="0">
                <a:latin typeface="Comic Sans MS" pitchFamily="66" charset="0"/>
              </a:rPr>
              <a:t>ran.</a:t>
            </a:r>
            <a:endParaRPr lang="en-GB" sz="2800" dirty="0">
              <a:latin typeface="Comic Sans MS" pitchFamily="66" charset="0"/>
            </a:endParaRPr>
          </a:p>
          <a:p>
            <a:endParaRPr lang="en-GB" sz="2800" dirty="0" smtClean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5995708" y="218231"/>
            <a:ext cx="2808312" cy="825480"/>
          </a:xfrm>
          <a:prstGeom prst="wedgeRoundRectCallout">
            <a:avLst>
              <a:gd name="adj1" fmla="val -85489"/>
              <a:gd name="adj2" fmla="val 5933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Yum </a:t>
            </a:r>
            <a:r>
              <a:rPr lang="en-GB" sz="2000" dirty="0" err="1" smtClean="0">
                <a:solidFill>
                  <a:schemeClr val="tx1"/>
                </a:solidFill>
              </a:rPr>
              <a:t>Yum</a:t>
            </a:r>
            <a:r>
              <a:rPr lang="en-GB" sz="2000" dirty="0" smtClean="0">
                <a:solidFill>
                  <a:schemeClr val="tx1"/>
                </a:solidFill>
              </a:rPr>
              <a:t>! This </a:t>
            </a:r>
            <a:r>
              <a:rPr lang="en-GB" sz="2000" dirty="0" err="1" smtClean="0">
                <a:solidFill>
                  <a:schemeClr val="tx1"/>
                </a:solidFill>
              </a:rPr>
              <a:t>chapati</a:t>
            </a:r>
            <a:r>
              <a:rPr lang="en-GB" sz="2000" dirty="0" smtClean="0">
                <a:solidFill>
                  <a:schemeClr val="tx1"/>
                </a:solidFill>
              </a:rPr>
              <a:t> looks delicious.</a:t>
            </a:r>
            <a:endParaRPr lang="en-GB" sz="2000" dirty="0">
              <a:solidFill>
                <a:schemeClr val="tx1"/>
              </a:solidFill>
            </a:endParaRPr>
          </a:p>
        </p:txBody>
      </p:sp>
      <p:pic>
        <p:nvPicPr>
          <p:cNvPr id="14" name="MS900069346[1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5066.2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37816" y="6200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18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stephenwaterhouse.com/content/portfolio/books/chapati/pages6-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70" t="22569" r="2960" b="33546"/>
          <a:stretch/>
        </p:blipFill>
        <p:spPr bwMode="auto">
          <a:xfrm>
            <a:off x="3851920" y="0"/>
            <a:ext cx="5292080" cy="684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0326" y="2060848"/>
            <a:ext cx="33235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>
                <a:latin typeface="Comic Sans MS" pitchFamily="66" charset="0"/>
              </a:rPr>
              <a:t>ran away </a:t>
            </a:r>
            <a:r>
              <a:rPr lang="en-GB" sz="2800" dirty="0" smtClean="0">
                <a:latin typeface="Comic Sans MS" pitchFamily="66" charset="0"/>
              </a:rPr>
              <a:t>singing…</a:t>
            </a:r>
            <a:endParaRPr lang="en-GB" sz="2800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24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3692" y="4797152"/>
            <a:ext cx="54217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>
                <a:latin typeface="Comic Sans MS" pitchFamily="66" charset="0"/>
              </a:rPr>
              <a:t>didn’t stop, it didn’t go </a:t>
            </a:r>
            <a:r>
              <a:rPr lang="en-GB" sz="2800" dirty="0" smtClean="0">
                <a:latin typeface="Comic Sans MS" pitchFamily="66" charset="0"/>
              </a:rPr>
              <a:t>back. 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ran away singing…</a:t>
            </a:r>
            <a:endParaRPr lang="en-GB" sz="2800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</p:txBody>
      </p:sp>
      <p:pic>
        <p:nvPicPr>
          <p:cNvPr id="4098" name="Picture 2" descr="http://www.stephenwaterhouse.com/content/portfolio/books/chapati/pages6-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48" t="48944" r="50674" b="15359"/>
          <a:stretch/>
        </p:blipFill>
        <p:spPr bwMode="auto">
          <a:xfrm>
            <a:off x="395537" y="1271816"/>
            <a:ext cx="2272456" cy="279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stephenwaterhouse.com/content/portfolio/books/chapati/cover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1" t="45380" r="4579" b="1690"/>
          <a:stretch/>
        </p:blipFill>
        <p:spPr bwMode="auto">
          <a:xfrm>
            <a:off x="5809418" y="332657"/>
            <a:ext cx="2651269" cy="201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1520" y="332656"/>
            <a:ext cx="52196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Up the road ran 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. 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55426" y="2746753"/>
            <a:ext cx="3195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A hungry dog smelt it.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2933064" y="1831442"/>
            <a:ext cx="2592288" cy="2232248"/>
          </a:xfrm>
          <a:prstGeom prst="wedgeRoundRectCallout">
            <a:avLst>
              <a:gd name="adj1" fmla="val -67688"/>
              <a:gd name="adj2" fmla="val -40826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Woof </a:t>
            </a:r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Woof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!</a:t>
            </a:r>
          </a:p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What a round delicious </a:t>
            </a:r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chapati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. I want to eat you.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1" name="Picture 2" descr="http://www.stephenwaterhouse.com/content/portfolio/books/chapati/pages6-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70" t="22569" r="2960" b="37894"/>
          <a:stretch/>
        </p:blipFill>
        <p:spPr bwMode="auto">
          <a:xfrm>
            <a:off x="5901527" y="3700860"/>
            <a:ext cx="2497210" cy="290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MS900074755[1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977.816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54345" y="12964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3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19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stephenwaterhouse.com/content/portfolio/books/chapati/pages6-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7" t="18677" r="3648" b="16841"/>
          <a:stretch/>
        </p:blipFill>
        <p:spPr bwMode="auto">
          <a:xfrm>
            <a:off x="0" y="2348880"/>
            <a:ext cx="9216254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214480"/>
            <a:ext cx="88569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Into the jungle ran 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. A small hungry monkey swung down from the trees.</a:t>
            </a:r>
          </a:p>
          <a:p>
            <a:endParaRPr lang="en-GB" sz="2800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65692" y="1020520"/>
            <a:ext cx="53505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didn’t stop, it didn’t go back. 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ran away singing…</a:t>
            </a:r>
          </a:p>
          <a:p>
            <a:endParaRPr lang="en-GB" sz="2800" dirty="0">
              <a:latin typeface="Comic Sans MS" pitchFamily="66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1187624" y="1412776"/>
            <a:ext cx="2592288" cy="1458278"/>
          </a:xfrm>
          <a:prstGeom prst="wedgeRoundRectCallout">
            <a:avLst>
              <a:gd name="adj1" fmla="val 19682"/>
              <a:gd name="adj2" fmla="val 6987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Ooo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Ooo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Aaa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Aaa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!</a:t>
            </a:r>
          </a:p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What a round delicious </a:t>
            </a:r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chapati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. I want to eat you.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9" name="MS900388463[1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5778.445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504" y="17017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850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08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  <p:bldP spid="6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u.jimdo.com/www30/o/se5f59a1a007b5953/img/i3e934de6d52b2d56/1344950312/std/imag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1" t="12934" r="4927" b="18129"/>
          <a:stretch/>
        </p:blipFill>
        <p:spPr bwMode="auto">
          <a:xfrm>
            <a:off x="0" y="2086612"/>
            <a:ext cx="9144000" cy="480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9512" y="188640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Down to the river ran 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. A </a:t>
            </a:r>
            <a:r>
              <a:rPr lang="en-GB" sz="2800" dirty="0">
                <a:latin typeface="Comic Sans MS" pitchFamily="66" charset="0"/>
              </a:rPr>
              <a:t>long hungry crocodile lay on the </a:t>
            </a:r>
            <a:r>
              <a:rPr lang="en-GB" sz="2800" dirty="0" smtClean="0">
                <a:latin typeface="Comic Sans MS" pitchFamily="66" charset="0"/>
              </a:rPr>
              <a:t>bank.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03646" y="5224966"/>
            <a:ext cx="2592288" cy="1080120"/>
          </a:xfrm>
          <a:prstGeom prst="wedgeRoundRectCallout">
            <a:avLst>
              <a:gd name="adj1" fmla="val 23918"/>
              <a:gd name="adj2" fmla="val -8125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What a round tasty </a:t>
            </a:r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chapati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. I want to eat you.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9512" y="1176473"/>
            <a:ext cx="82809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didn’t stop, it didn’t go back. 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ran away singing…</a:t>
            </a:r>
          </a:p>
          <a:p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332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stephenwaterhouse.com/content/portfolio/books/chapati/pages10-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5" t="22160" r="54618" b="14079"/>
          <a:stretch/>
        </p:blipFill>
        <p:spPr bwMode="auto">
          <a:xfrm>
            <a:off x="2863920" y="0"/>
            <a:ext cx="6280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7504" y="116632"/>
            <a:ext cx="266429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>
                <a:latin typeface="Comic Sans MS" pitchFamily="66" charset="0"/>
              </a:rPr>
              <a:t>was </a:t>
            </a:r>
            <a:r>
              <a:rPr lang="en-GB" sz="2800" dirty="0" smtClean="0">
                <a:latin typeface="Comic Sans MS" pitchFamily="66" charset="0"/>
              </a:rPr>
              <a:t>tired </a:t>
            </a:r>
            <a:r>
              <a:rPr lang="en-GB" sz="2800" dirty="0">
                <a:latin typeface="Comic Sans MS" pitchFamily="66" charset="0"/>
              </a:rPr>
              <a:t>after running so </a:t>
            </a:r>
            <a:r>
              <a:rPr lang="en-GB" sz="2800" dirty="0" smtClean="0">
                <a:latin typeface="Comic Sans MS" pitchFamily="66" charset="0"/>
              </a:rPr>
              <a:t>far.</a:t>
            </a:r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A </a:t>
            </a:r>
            <a:r>
              <a:rPr lang="en-GB" sz="2800" dirty="0" smtClean="0">
                <a:latin typeface="Comic Sans MS" pitchFamily="66" charset="0"/>
              </a:rPr>
              <a:t>big, </a:t>
            </a:r>
            <a:r>
              <a:rPr lang="en-GB" sz="2800" dirty="0">
                <a:latin typeface="Comic Sans MS" pitchFamily="66" charset="0"/>
              </a:rPr>
              <a:t>hungry tiger looked out of the </a:t>
            </a:r>
            <a:r>
              <a:rPr lang="en-GB" sz="2800" dirty="0" smtClean="0">
                <a:latin typeface="Comic Sans MS" pitchFamily="66" charset="0"/>
              </a:rPr>
              <a:t>jungle.</a:t>
            </a:r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“What’s </a:t>
            </a:r>
            <a:r>
              <a:rPr lang="en-GB" sz="2800" dirty="0">
                <a:latin typeface="Comic Sans MS" pitchFamily="66" charset="0"/>
              </a:rPr>
              <a:t>the </a:t>
            </a:r>
            <a:r>
              <a:rPr lang="en-GB" sz="2800" dirty="0" smtClean="0">
                <a:latin typeface="Comic Sans MS" pitchFamily="66" charset="0"/>
              </a:rPr>
              <a:t>matter?” </a:t>
            </a:r>
            <a:r>
              <a:rPr lang="en-GB" sz="2800" dirty="0">
                <a:latin typeface="Comic Sans MS" pitchFamily="66" charset="0"/>
              </a:rPr>
              <a:t>it </a:t>
            </a:r>
            <a:r>
              <a:rPr lang="en-GB" sz="2800" dirty="0" smtClean="0">
                <a:latin typeface="Comic Sans MS" pitchFamily="66" charset="0"/>
              </a:rPr>
              <a:t>asked.</a:t>
            </a:r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“Everyone wants </a:t>
            </a:r>
            <a:r>
              <a:rPr lang="en-GB" sz="2800" dirty="0">
                <a:latin typeface="Comic Sans MS" pitchFamily="66" charset="0"/>
              </a:rPr>
              <a:t>to eat </a:t>
            </a:r>
            <a:r>
              <a:rPr lang="en-GB" sz="2800" dirty="0" smtClean="0">
                <a:latin typeface="Comic Sans MS" pitchFamily="66" charset="0"/>
              </a:rPr>
              <a:t>me!” </a:t>
            </a:r>
            <a:r>
              <a:rPr lang="en-GB" sz="2800" dirty="0">
                <a:latin typeface="Comic Sans MS" pitchFamily="66" charset="0"/>
              </a:rPr>
              <a:t>said 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.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033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stephenwaterhouse.com/content/portfolio/books/chapati/pages10-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81" t="25489" r="4695" b="11769"/>
          <a:stretch/>
        </p:blipFill>
        <p:spPr bwMode="auto">
          <a:xfrm>
            <a:off x="2626064" y="0"/>
            <a:ext cx="65179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7504" y="188640"/>
            <a:ext cx="237626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“Come </a:t>
            </a:r>
            <a:r>
              <a:rPr lang="en-GB" sz="2800" dirty="0">
                <a:latin typeface="Comic Sans MS" pitchFamily="66" charset="0"/>
              </a:rPr>
              <a:t>with </a:t>
            </a:r>
            <a:r>
              <a:rPr lang="en-GB" sz="2800" dirty="0" smtClean="0">
                <a:latin typeface="Comic Sans MS" pitchFamily="66" charset="0"/>
              </a:rPr>
              <a:t>me” said the tiger, </a:t>
            </a:r>
          </a:p>
          <a:p>
            <a:r>
              <a:rPr lang="en-GB" sz="2800" dirty="0" smtClean="0">
                <a:latin typeface="Comic Sans MS" pitchFamily="66" charset="0"/>
              </a:rPr>
              <a:t>“and I’ll </a:t>
            </a:r>
            <a:r>
              <a:rPr lang="en-GB" sz="2800" dirty="0">
                <a:latin typeface="Comic Sans MS" pitchFamily="66" charset="0"/>
              </a:rPr>
              <a:t>hide </a:t>
            </a:r>
            <a:r>
              <a:rPr lang="en-GB" sz="2800" dirty="0" smtClean="0">
                <a:latin typeface="Comic Sans MS" pitchFamily="66" charset="0"/>
              </a:rPr>
              <a:t>you.”</a:t>
            </a:r>
          </a:p>
          <a:p>
            <a:endParaRPr lang="en-GB" sz="2800" dirty="0">
              <a:latin typeface="Comic Sans MS" pitchFamily="66" charset="0"/>
            </a:endParaRPr>
          </a:p>
          <a:p>
            <a:endParaRPr lang="en-GB" sz="2800" dirty="0" smtClean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  <a:p>
            <a:endParaRPr lang="en-GB" sz="2800" dirty="0" smtClean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The chapatti went with the </a:t>
            </a:r>
            <a:r>
              <a:rPr lang="en-GB" sz="2800" dirty="0" smtClean="0">
                <a:latin typeface="Comic Sans MS" pitchFamily="66" charset="0"/>
              </a:rPr>
              <a:t>tiger. 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25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188640"/>
            <a:ext cx="88569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The </a:t>
            </a:r>
            <a:r>
              <a:rPr lang="en-GB" sz="2800" dirty="0">
                <a:latin typeface="Comic Sans MS" pitchFamily="66" charset="0"/>
              </a:rPr>
              <a:t>girl, </a:t>
            </a:r>
            <a:r>
              <a:rPr lang="en-GB" sz="2800" dirty="0" smtClean="0">
                <a:latin typeface="Comic Sans MS" pitchFamily="66" charset="0"/>
              </a:rPr>
              <a:t>the dog, the monkey </a:t>
            </a:r>
            <a:r>
              <a:rPr lang="en-GB" sz="2800" dirty="0">
                <a:latin typeface="Comic Sans MS" pitchFamily="66" charset="0"/>
              </a:rPr>
              <a:t>and the crocodile ran up </a:t>
            </a:r>
            <a:r>
              <a:rPr lang="en-GB" sz="2800" dirty="0" smtClean="0">
                <a:latin typeface="Comic Sans MS" pitchFamily="66" charset="0"/>
              </a:rPr>
              <a:t>shouting “Stop! Come back!”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5" name="Picture 2" descr="http://u.jimdo.com/www30/o/se5f59a1a007b5953/img/i3e934de6d52b2d56/1344950312/std/imag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1" t="12934" r="28368" b="18129"/>
          <a:stretch/>
        </p:blipFill>
        <p:spPr bwMode="auto">
          <a:xfrm>
            <a:off x="-8056" y="1628800"/>
            <a:ext cx="7366372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07504" y="1117648"/>
            <a:ext cx="88569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They looked up, they looked down, they looked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75982" y="1608814"/>
            <a:ext cx="15885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round and round, but they couldn’t see 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8997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.jimdo.com/www30/o/se5f59a1a007b5953/img/i3e934de6d52b2d56/1344950312/std/imag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0" t="19169" r="28368" b="34772"/>
          <a:stretch/>
        </p:blipFill>
        <p:spPr bwMode="auto">
          <a:xfrm>
            <a:off x="179512" y="188640"/>
            <a:ext cx="2728412" cy="447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stephenwaterhouse.com/content/portfolio/books/chapati/pages10-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5" t="22160" r="54618" b="14079"/>
          <a:stretch/>
        </p:blipFill>
        <p:spPr bwMode="auto">
          <a:xfrm>
            <a:off x="5499033" y="2924944"/>
            <a:ext cx="3444144" cy="376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2195736" y="332655"/>
            <a:ext cx="2016224" cy="720080"/>
          </a:xfrm>
          <a:prstGeom prst="wedgeRoundRectCallout">
            <a:avLst>
              <a:gd name="adj1" fmla="val -34370"/>
              <a:gd name="adj2" fmla="val 125046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Where is the </a:t>
            </a:r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chapati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53421" y="188640"/>
            <a:ext cx="46897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“Where is 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?” the girl wondered.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07923" y="1227487"/>
            <a:ext cx="603525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Just then the tiger </a:t>
            </a:r>
            <a:r>
              <a:rPr lang="en-GB" sz="2800" dirty="0" smtClean="0">
                <a:latin typeface="Comic Sans MS" pitchFamily="66" charset="0"/>
              </a:rPr>
              <a:t>came </a:t>
            </a:r>
            <a:r>
              <a:rPr lang="en-GB" sz="2800" dirty="0">
                <a:latin typeface="Comic Sans MS" pitchFamily="66" charset="0"/>
              </a:rPr>
              <a:t>out of the jungle licking its </a:t>
            </a:r>
            <a:r>
              <a:rPr lang="en-GB" sz="2800" dirty="0" smtClean="0">
                <a:latin typeface="Comic Sans MS" pitchFamily="66" charset="0"/>
              </a:rPr>
              <a:t>lips.</a:t>
            </a:r>
            <a:endParaRPr lang="en-GB" sz="2800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7596336" y="5753157"/>
            <a:ext cx="1130424" cy="612648"/>
          </a:xfrm>
          <a:prstGeom prst="wedgeRoundRectCallout">
            <a:avLst>
              <a:gd name="adj1" fmla="val -37735"/>
              <a:gd name="adj2" fmla="val -13799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Mmm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…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40417" y="2267630"/>
            <a:ext cx="255861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“The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>
                <a:latin typeface="Comic Sans MS" pitchFamily="66" charset="0"/>
              </a:rPr>
              <a:t>has gone where you will never find </a:t>
            </a:r>
            <a:r>
              <a:rPr lang="en-GB" sz="2800" dirty="0" smtClean="0">
                <a:latin typeface="Comic Sans MS" pitchFamily="66" charset="0"/>
              </a:rPr>
              <a:t>it” said the tiger. 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9512" y="4834150"/>
            <a:ext cx="51845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“Where has it gone?” asked the girl.</a:t>
            </a:r>
          </a:p>
          <a:p>
            <a:r>
              <a:rPr lang="en-GB" sz="2800" dirty="0" smtClean="0">
                <a:latin typeface="Comic Sans MS" pitchFamily="66" charset="0"/>
              </a:rPr>
              <a:t>“Come with me and I’ll show you” said the tiger.</a:t>
            </a:r>
          </a:p>
          <a:p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79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  <p:bldP spid="10" grpId="0" animBg="1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66383"/>
            <a:ext cx="86409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“</a:t>
            </a:r>
            <a:r>
              <a:rPr lang="en-GB" sz="2800" dirty="0" err="1" smtClean="0">
                <a:latin typeface="Comic Sans MS" pitchFamily="66" charset="0"/>
              </a:rPr>
              <a:t>Nooo</a:t>
            </a:r>
            <a:r>
              <a:rPr lang="en-GB" sz="2800" dirty="0" smtClean="0">
                <a:latin typeface="Comic Sans MS" pitchFamily="66" charset="0"/>
              </a:rPr>
              <a:t>!!!” they screamed.</a:t>
            </a:r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Away they </a:t>
            </a:r>
            <a:r>
              <a:rPr lang="en-GB" sz="2800" dirty="0" smtClean="0">
                <a:latin typeface="Comic Sans MS" pitchFamily="66" charset="0"/>
              </a:rPr>
              <a:t>all </a:t>
            </a:r>
            <a:r>
              <a:rPr lang="en-GB" sz="2800" dirty="0">
                <a:latin typeface="Comic Sans MS" pitchFamily="66" charset="0"/>
              </a:rPr>
              <a:t>ran. </a:t>
            </a:r>
            <a:r>
              <a:rPr lang="en-GB" sz="2800" dirty="0" smtClean="0">
                <a:latin typeface="Comic Sans MS" pitchFamily="66" charset="0"/>
              </a:rPr>
              <a:t>No one </a:t>
            </a:r>
            <a:r>
              <a:rPr lang="en-GB" sz="2800" dirty="0">
                <a:latin typeface="Comic Sans MS" pitchFamily="66" charset="0"/>
              </a:rPr>
              <a:t>wanted to go where the </a:t>
            </a:r>
            <a:r>
              <a:rPr lang="en-GB" sz="2800" dirty="0" err="1" smtClean="0">
                <a:latin typeface="Comic Sans MS" pitchFamily="66" charset="0"/>
              </a:rPr>
              <a:t>chapati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>
                <a:latin typeface="Comic Sans MS" pitchFamily="66" charset="0"/>
              </a:rPr>
              <a:t>had </a:t>
            </a:r>
            <a:r>
              <a:rPr lang="en-GB" sz="2800" dirty="0" smtClean="0">
                <a:latin typeface="Comic Sans MS" pitchFamily="66" charset="0"/>
              </a:rPr>
              <a:t>gone.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5" name="Picture 2" descr="http://u.jimdo.com/www30/o/se5f59a1a007b5953/img/i3e934de6d52b2d56/1344950312/std/imag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1" t="21364" r="28368" b="20816"/>
          <a:stretch/>
        </p:blipFill>
        <p:spPr bwMode="auto">
          <a:xfrm flipH="1">
            <a:off x="0" y="1436390"/>
            <a:ext cx="9144000" cy="5444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5444716" y="4778860"/>
            <a:ext cx="1791580" cy="810380"/>
          </a:xfrm>
          <a:prstGeom prst="wedgeRoundRectCallout">
            <a:avLst>
              <a:gd name="adj1" fmla="val -2550"/>
              <a:gd name="adj2" fmla="val -10591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Nooo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!!!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1924970" y="2729231"/>
            <a:ext cx="1791580" cy="810380"/>
          </a:xfrm>
          <a:prstGeom prst="wedgeRoundRectCallout">
            <a:avLst>
              <a:gd name="adj1" fmla="val -77965"/>
              <a:gd name="adj2" fmla="val -486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Nooo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!!!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2411760" y="1436390"/>
            <a:ext cx="1791580" cy="810380"/>
          </a:xfrm>
          <a:prstGeom prst="wedgeRoundRectCallout">
            <a:avLst>
              <a:gd name="adj1" fmla="val 50774"/>
              <a:gd name="adj2" fmla="val 107971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Nooo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!!!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2411760" y="5236060"/>
            <a:ext cx="1791580" cy="810380"/>
          </a:xfrm>
          <a:prstGeom prst="wedgeRoundRectCallout">
            <a:avLst>
              <a:gd name="adj1" fmla="val -2550"/>
              <a:gd name="adj2" fmla="val -10591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solidFill>
                  <a:schemeClr val="tx1"/>
                </a:solidFill>
                <a:latin typeface="Comic Sans MS" pitchFamily="66" charset="0"/>
              </a:rPr>
              <a:t>Nooo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!!!</a:t>
            </a:r>
            <a:endParaRPr lang="en-GB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84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0">
              <a:srgbClr val="9CB86E"/>
            </a:gs>
            <a:gs pos="100000">
              <a:srgbClr val="156B13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stephenwaterhouse.com/content/portfolio/books/chapati/page1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9" t="13724" r="6360" b="17499"/>
          <a:stretch/>
        </p:blipFill>
        <p:spPr bwMode="auto">
          <a:xfrm>
            <a:off x="1441464" y="16149"/>
            <a:ext cx="6156176" cy="684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347864" y="6165304"/>
            <a:ext cx="2100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Would you?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12" name="MS900075028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4368" y="61653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004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7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401</Words>
  <Application>Microsoft Office PowerPoint</Application>
  <PresentationFormat>On-screen Show (4:3)</PresentationFormat>
  <Paragraphs>48</Paragraphs>
  <Slides>12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Comic Sans MS</vt:lpstr>
      <vt:lpstr>Office Theme</vt:lpstr>
      <vt:lpstr>The Runaway Chapati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Runaway Chapati</dc:title>
  <dc:creator>Danni</dc:creator>
  <cp:lastModifiedBy>Megan Jeffs</cp:lastModifiedBy>
  <cp:revision>16</cp:revision>
  <dcterms:created xsi:type="dcterms:W3CDTF">2012-10-01T17:59:22Z</dcterms:created>
  <dcterms:modified xsi:type="dcterms:W3CDTF">2020-05-18T22:10:55Z</dcterms:modified>
</cp:coreProperties>
</file>