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3" r:id="rId2"/>
    <p:sldId id="285" r:id="rId3"/>
    <p:sldId id="284" r:id="rId4"/>
    <p:sldId id="286" r:id="rId5"/>
    <p:sldId id="287" r:id="rId6"/>
    <p:sldId id="312" r:id="rId7"/>
    <p:sldId id="31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32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575AF0CF-9212-49C9-8102-AA7AFDE1B0D5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7256385-01C7-4F09-94A7-599AF3BD3A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7263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AF0CF-9212-49C9-8102-AA7AFDE1B0D5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6385-01C7-4F09-94A7-599AF3BD3A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356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575AF0CF-9212-49C9-8102-AA7AFDE1B0D5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97256385-01C7-4F09-94A7-599AF3BD3A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2315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AF0CF-9212-49C9-8102-AA7AFDE1B0D5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6385-01C7-4F09-94A7-599AF3BD3A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644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AF0CF-9212-49C9-8102-AA7AFDE1B0D5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6385-01C7-4F09-94A7-599AF3BD3A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146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AF0CF-9212-49C9-8102-AA7AFDE1B0D5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6385-01C7-4F09-94A7-599AF3BD3A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421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AF0CF-9212-49C9-8102-AA7AFDE1B0D5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6385-01C7-4F09-94A7-599AF3BD3A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224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AF0CF-9212-49C9-8102-AA7AFDE1B0D5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7256385-01C7-4F09-94A7-599AF3BD3A62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33568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575AF0CF-9212-49C9-8102-AA7AFDE1B0D5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7256385-01C7-4F09-94A7-599AF3BD3A62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19347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AF0CF-9212-49C9-8102-AA7AFDE1B0D5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6385-01C7-4F09-94A7-599AF3BD3A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357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AF0CF-9212-49C9-8102-AA7AFDE1B0D5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56385-01C7-4F09-94A7-599AF3BD3A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979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75AF0CF-9212-49C9-8102-AA7AFDE1B0D5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7256385-01C7-4F09-94A7-599AF3BD3A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297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315A8-EA96-4D3A-8835-46ACEFAD7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87592"/>
            <a:ext cx="10058400" cy="1371600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GB" dirty="0">
                <a:latin typeface="Letter-join Air Plus 6" panose="02000805000000020003" pitchFamily="50" charset="0"/>
              </a:rPr>
              <a:t>The Life of Henry Fermor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FFF00-8A7B-4ABB-8402-E69489C1A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59527"/>
            <a:ext cx="10058400" cy="469669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Henry Fermor was born on 23</a:t>
            </a:r>
            <a:r>
              <a:rPr lang="en-GB" sz="3200" baseline="30000" dirty="0">
                <a:latin typeface="Letter-join Air Plus 6" panose="02000805000000020003" pitchFamily="50" charset="0"/>
              </a:rPr>
              <a:t>rd</a:t>
            </a:r>
            <a:r>
              <a:rPr lang="en-GB" sz="3200" dirty="0">
                <a:latin typeface="Letter-join Air Plus 6" panose="02000805000000020003" pitchFamily="50" charset="0"/>
              </a:rPr>
              <a:t> June 1667 in London.</a:t>
            </a: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His parents’ names were Martha and William. William was a barrister in London.</a:t>
            </a: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Henry moved to Walsh Manor in Crowborough with his mother soon after he was born.</a:t>
            </a:r>
          </a:p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He went to school in Sussex but moved back to London shortly after.</a:t>
            </a: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621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315A8-EA96-4D3A-8835-46ACEFAD7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87592"/>
            <a:ext cx="10058400" cy="1371600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GB" dirty="0">
                <a:latin typeface="Letter-join Air Plus 6" panose="02000805000000020003" pitchFamily="50" charset="0"/>
              </a:rPr>
              <a:t>The Life of Henry Fermor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FFF00-8A7B-4ABB-8402-E69489C1A4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He had one sister and three brothers, but we only know the names of two of his brothers: William and John.</a:t>
            </a: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When he was older, Henry married a girl called Mary.</a:t>
            </a: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131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315A8-EA96-4D3A-8835-46ACEFAD7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87592"/>
            <a:ext cx="10058400" cy="1371600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GB" dirty="0">
                <a:latin typeface="Letter-join Air Plus 6" panose="02000805000000020003" pitchFamily="50" charset="0"/>
              </a:rPr>
              <a:t>The Life of Henry Fermor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FFF00-8A7B-4ABB-8402-E69489C1A4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Henry inherited Walsh Manor when his older brother William passed away in the early 1700s.</a:t>
            </a: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He also inherited a large house and the land around it in Sevenoaks in 1722 when his brother John passed away.</a:t>
            </a: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251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315A8-EA96-4D3A-8835-46ACEFAD7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87592"/>
            <a:ext cx="10058400" cy="1371600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GB" dirty="0">
                <a:latin typeface="Letter-join Air Plus 6" panose="02000805000000020003" pitchFamily="50" charset="0"/>
              </a:rPr>
              <a:t>The Life of Henry Fermor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FFF00-8A7B-4ABB-8402-E69489C1A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19"/>
            <a:ext cx="10058400" cy="439227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Although he continued to own Walsh Manor, he lived in Sevenoaks for much of his life.</a:t>
            </a: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Henry Fermor became Sir Henry Fermor in 1725 when King George II granted Henry a baronetcy (a special title).</a:t>
            </a: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Sir Henry died on 2</a:t>
            </a:r>
            <a:r>
              <a:rPr lang="en-GB" sz="3200" baseline="30000" dirty="0">
                <a:latin typeface="Letter-join Air Plus 6" panose="02000805000000020003" pitchFamily="50" charset="0"/>
              </a:rPr>
              <a:t>nd</a:t>
            </a:r>
            <a:r>
              <a:rPr lang="en-GB" sz="3200" dirty="0">
                <a:latin typeface="Letter-join Air Plus 6" panose="02000805000000020003" pitchFamily="50" charset="0"/>
              </a:rPr>
              <a:t> June 1734 in Sevenoaks. He was 67 years old.  </a:t>
            </a: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787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315A8-EA96-4D3A-8835-46ACEFAD7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87592"/>
            <a:ext cx="10058400" cy="1371600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GB" dirty="0">
                <a:latin typeface="Letter-join Air Plus 6" panose="02000805000000020003" pitchFamily="50" charset="0"/>
              </a:rPr>
              <a:t>The Life of Henry Fermor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FFF00-8A7B-4ABB-8402-E69489C1A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2104" y="1801906"/>
            <a:ext cx="10058400" cy="280236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When he died, he left most of his fortune to four different causes.  One of these was to start a new school in Crowborough that many children would be able to attend. </a:t>
            </a: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This is what his will said: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A20D09-B217-42EC-A26A-0E2231C29534}"/>
              </a:ext>
            </a:extLst>
          </p:cNvPr>
          <p:cNvSpPr txBox="1"/>
          <p:nvPr/>
        </p:nvSpPr>
        <p:spPr>
          <a:xfrm>
            <a:off x="494852" y="4733365"/>
            <a:ext cx="1132780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/>
              <a:t>I will and direct that my trustees shall lay out any sum, not exceeding the sum of £1,500 in erecting and building a chapel, or church, and a Charity School, in the plainest and cheapest manner, so as it be strong and lasting, for the ease and benefit of the parishes and parishioners of Rotherfield and </a:t>
            </a:r>
            <a:r>
              <a:rPr lang="en-GB" i="1" dirty="0" err="1"/>
              <a:t>Buxted</a:t>
            </a:r>
            <a:r>
              <a:rPr lang="en-GB" i="1" dirty="0"/>
              <a:t>, in the said County of Sussex, which Church and Charity School I will shall be erected and built in or near a place called Crowborough and Ashdown Forest, as my executors shall think most convenient, for the use and benefit of the very ignorant and heathenish people…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8508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315A8-EA96-4D3A-8835-46ACEFAD7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87592"/>
            <a:ext cx="10058400" cy="1371600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GB" dirty="0">
                <a:latin typeface="Letter-join Air Plus 6" panose="02000805000000020003" pitchFamily="50" charset="0"/>
              </a:rPr>
              <a:t>The Life of Henry Fermor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FFF00-8A7B-4ABB-8402-E69489C1A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543503"/>
            <a:ext cx="10058400" cy="395188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The school wasn’t originally held where our school is today! It was held in the vicarage.</a:t>
            </a: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The land where our school is today was set up as a charity farm. </a:t>
            </a: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5356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315A8-EA96-4D3A-8835-46ACEFAD7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87592"/>
            <a:ext cx="10058400" cy="1371600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GB" dirty="0">
                <a:latin typeface="Letter-join Air Plus 6" panose="02000805000000020003" pitchFamily="50" charset="0"/>
              </a:rPr>
              <a:t>The Life of Henry Fermor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FFF00-8A7B-4ABB-8402-E69489C1A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837793"/>
            <a:ext cx="10058400" cy="36575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Our school wasn’t opened until 1880.</a:t>
            </a: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Letter-join Air Plus 6" panose="02000805000000020003" pitchFamily="50" charset="0"/>
              </a:rPr>
              <a:t>Originally, only 6F and 6JP were built, and 5M was added on a few years later.</a:t>
            </a: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  <a:p>
            <a:pPr marL="0" indent="0" algn="ctr">
              <a:buNone/>
            </a:pPr>
            <a:endParaRPr lang="en-GB" sz="3200" dirty="0">
              <a:latin typeface="Letter-join Air Plus 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6055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1748</TotalTime>
  <Words>438</Words>
  <Application>Microsoft Office PowerPoint</Application>
  <PresentationFormat>Widescreen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Century Gothic</vt:lpstr>
      <vt:lpstr>Garamond</vt:lpstr>
      <vt:lpstr>Letter-join Air Plus 6</vt:lpstr>
      <vt:lpstr>Savon</vt:lpstr>
      <vt:lpstr>The Life of Henry Fermor</vt:lpstr>
      <vt:lpstr>The Life of Henry Fermor</vt:lpstr>
      <vt:lpstr>The Life of Henry Fermor</vt:lpstr>
      <vt:lpstr>The Life of Henry Fermor</vt:lpstr>
      <vt:lpstr>The Life of Henry Fermor</vt:lpstr>
      <vt:lpstr>The Life of Henry Fermor</vt:lpstr>
      <vt:lpstr>The Life of Henry Fermor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Lindsay Mintram</dc:creator>
  <cp:lastModifiedBy>Megan Jeffs</cp:lastModifiedBy>
  <cp:revision>46</cp:revision>
  <dcterms:created xsi:type="dcterms:W3CDTF">2023-05-17T09:16:04Z</dcterms:created>
  <dcterms:modified xsi:type="dcterms:W3CDTF">2026-05-13T16:17:52Z</dcterms:modified>
</cp:coreProperties>
</file>