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4" r:id="rId4"/>
    <p:sldId id="275" r:id="rId5"/>
    <p:sldId id="278" r:id="rId6"/>
    <p:sldId id="279" r:id="rId7"/>
    <p:sldId id="280" r:id="rId8"/>
    <p:sldId id="281" r:id="rId9"/>
    <p:sldId id="282" r:id="rId10"/>
    <p:sldId id="283" r:id="rId11"/>
    <p:sldId id="285" r:id="rId12"/>
    <p:sldId id="286" r:id="rId13"/>
    <p:sldId id="287" r:id="rId14"/>
    <p:sldId id="267" r:id="rId15"/>
  </p:sldIdLst>
  <p:sldSz cx="9144000" cy="6858000" type="screen4x3"/>
  <p:notesSz cx="6858000" cy="9144000"/>
  <p:embeddedFontLst>
    <p:embeddedFont>
      <p:font typeface="Twinkl" panose="020B0604020202020204" charset="0"/>
      <p:regular r:id="rId18"/>
      <p:bold r:id="rId19"/>
    </p:embeddedFont>
    <p:embeddedFont>
      <p:font typeface="Calibri" panose="020F0502020204030204" pitchFamily="34"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864"/>
    <a:srgbClr val="689429"/>
    <a:srgbClr val="ACDDFC"/>
    <a:srgbClr val="85BD33"/>
    <a:srgbClr val="18A0DB"/>
    <a:srgbClr val="DE1E5A"/>
    <a:srgbClr val="BC0105"/>
    <a:srgbClr val="4DB1E3"/>
    <a:srgbClr val="80C1E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Asia</a:t>
            </a:r>
          </a:p>
        </p:txBody>
      </p:sp>
      <p:sp>
        <p:nvSpPr>
          <p:cNvPr id="2" name="TextBox 1"/>
          <p:cNvSpPr txBox="1"/>
          <p:nvPr/>
        </p:nvSpPr>
        <p:spPr>
          <a:xfrm>
            <a:off x="755650" y="1954697"/>
            <a:ext cx="2841804" cy="2862322"/>
          </a:xfrm>
          <a:prstGeom prst="rect">
            <a:avLst/>
          </a:prstGeom>
          <a:noFill/>
        </p:spPr>
        <p:txBody>
          <a:bodyPr wrap="square" lIns="0" tIns="0" rIns="0" bIns="0" rtlCol="0">
            <a:spAutoFit/>
          </a:bodyPr>
          <a:lstStyle/>
          <a:p>
            <a:r>
              <a:rPr lang="en-GB" altLang="en-US" dirty="0">
                <a:cs typeface="Twinkl"/>
              </a:rPr>
              <a:t>Planet Earth is made up of seven continents.</a:t>
            </a:r>
          </a:p>
          <a:p>
            <a:r>
              <a:rPr lang="en-GB" altLang="en-US" dirty="0">
                <a:cs typeface="Twinkl"/>
              </a:rPr>
              <a:t> </a:t>
            </a:r>
          </a:p>
          <a:p>
            <a:r>
              <a:rPr lang="en-GB" altLang="en-US" dirty="0">
                <a:cs typeface="Twinkl"/>
              </a:rPr>
              <a:t>One of these continents is called Asia.</a:t>
            </a:r>
          </a:p>
          <a:p>
            <a:endParaRPr lang="en-GB" altLang="en-US" dirty="0">
              <a:cs typeface="Twinkl"/>
            </a:endParaRPr>
          </a:p>
          <a:p>
            <a:r>
              <a:rPr lang="en-GB" altLang="en-US" dirty="0">
                <a:cs typeface="Twinkl"/>
              </a:rPr>
              <a:t>Asia is made up of 48 countries, including China, India, Thailand, Vietnam and Malaysia.</a:t>
            </a: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598"/>
          <a:stretch/>
        </p:blipFill>
        <p:spPr bwMode="auto">
          <a:xfrm>
            <a:off x="3722355" y="1895488"/>
            <a:ext cx="4638832" cy="2980741"/>
          </a:xfrm>
          <a:prstGeom prst="roundRect">
            <a:avLst>
              <a:gd name="adj" fmla="val 5733"/>
            </a:avLst>
          </a:prstGeom>
          <a:solidFill>
            <a:srgbClr val="ACDDFC"/>
          </a:solidFill>
          <a:ln w="38100">
            <a:solidFill>
              <a:srgbClr val="689429"/>
            </a:solidFill>
            <a:miter lim="800000"/>
            <a:headEnd/>
            <a:tailEnd/>
          </a:ln>
          <a:extLst/>
        </p:spPr>
      </p:pic>
      <p:sp>
        <p:nvSpPr>
          <p:cNvPr id="14" name="Freeform: Shape 13"/>
          <p:cNvSpPr/>
          <p:nvPr/>
        </p:nvSpPr>
        <p:spPr>
          <a:xfrm>
            <a:off x="443851" y="5105997"/>
            <a:ext cx="7944499" cy="986828"/>
          </a:xfrm>
          <a:custGeom>
            <a:avLst/>
            <a:gdLst>
              <a:gd name="connsiteX0" fmla="*/ 0 w 7944499"/>
              <a:gd name="connsiteY0" fmla="*/ 0 h 986828"/>
              <a:gd name="connsiteX1" fmla="*/ 909675 w 7944499"/>
              <a:gd name="connsiteY1" fmla="*/ 0 h 986828"/>
              <a:gd name="connsiteX2" fmla="*/ 909675 w 7944499"/>
              <a:gd name="connsiteY2" fmla="*/ 428 h 986828"/>
              <a:gd name="connsiteX3" fmla="*/ 7451299 w 7944499"/>
              <a:gd name="connsiteY3" fmla="*/ 428 h 986828"/>
              <a:gd name="connsiteX4" fmla="*/ 7944499 w 7944499"/>
              <a:gd name="connsiteY4" fmla="*/ 493628 h 986828"/>
              <a:gd name="connsiteX5" fmla="*/ 7451299 w 7944499"/>
              <a:gd name="connsiteY5" fmla="*/ 986828 h 986828"/>
              <a:gd name="connsiteX6" fmla="*/ 909675 w 7944499"/>
              <a:gd name="connsiteY6" fmla="*/ 986828 h 986828"/>
              <a:gd name="connsiteX7" fmla="*/ 493200 w 7944499"/>
              <a:gd name="connsiteY7" fmla="*/ 986828 h 986828"/>
              <a:gd name="connsiteX8" fmla="*/ 0 w 7944499"/>
              <a:gd name="connsiteY8" fmla="*/ 986828 h 986828"/>
              <a:gd name="connsiteX9" fmla="*/ 0 w 7944499"/>
              <a:gd name="connsiteY9" fmla="*/ 493628 h 986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44499" h="986828">
                <a:moveTo>
                  <a:pt x="0" y="0"/>
                </a:moveTo>
                <a:lnTo>
                  <a:pt x="909675" y="0"/>
                </a:lnTo>
                <a:lnTo>
                  <a:pt x="909675" y="428"/>
                </a:lnTo>
                <a:lnTo>
                  <a:pt x="7451299" y="428"/>
                </a:lnTo>
                <a:cubicBezTo>
                  <a:pt x="7723686" y="428"/>
                  <a:pt x="7944499" y="221241"/>
                  <a:pt x="7944499" y="493628"/>
                </a:cubicBezTo>
                <a:cubicBezTo>
                  <a:pt x="7944499" y="766015"/>
                  <a:pt x="7723686" y="986828"/>
                  <a:pt x="7451299" y="986828"/>
                </a:cubicBezTo>
                <a:lnTo>
                  <a:pt x="909675" y="986828"/>
                </a:lnTo>
                <a:lnTo>
                  <a:pt x="493200" y="986828"/>
                </a:lnTo>
                <a:lnTo>
                  <a:pt x="0" y="986828"/>
                </a:lnTo>
                <a:lnTo>
                  <a:pt x="0" y="493628"/>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24000" rtlCol="0" anchor="ctr">
            <a:noAutofit/>
          </a:bodyPr>
          <a:lstStyle/>
          <a:p>
            <a:r>
              <a:rPr lang="en-GB" altLang="en-US" dirty="0">
                <a:solidFill>
                  <a:schemeClr val="tx1"/>
                </a:solidFill>
                <a:cs typeface="Twinkl"/>
              </a:rPr>
              <a:t>Asia is the home to many different animals. We are going to learn about some now</a:t>
            </a:r>
            <a:r>
              <a:rPr lang="is-IS" altLang="en-US" dirty="0">
                <a:solidFill>
                  <a:schemeClr val="tx1"/>
                </a:solidFill>
                <a:cs typeface="Twinkl"/>
              </a:rPr>
              <a:t>…</a:t>
            </a:r>
            <a:endParaRPr lang="en-GB" dirty="0">
              <a:solidFill>
                <a:schemeClr val="tx1"/>
              </a:solidFill>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Snow Leopard</a:t>
            </a:r>
          </a:p>
        </p:txBody>
      </p:sp>
      <p:sp>
        <p:nvSpPr>
          <p:cNvPr id="2" name="TextBox 1"/>
          <p:cNvSpPr txBox="1"/>
          <p:nvPr/>
        </p:nvSpPr>
        <p:spPr>
          <a:xfrm>
            <a:off x="755650" y="1887099"/>
            <a:ext cx="7632700" cy="3600986"/>
          </a:xfrm>
          <a:prstGeom prst="rect">
            <a:avLst/>
          </a:prstGeom>
          <a:noFill/>
        </p:spPr>
        <p:txBody>
          <a:bodyPr wrap="square" lIns="0" tIns="0" rIns="0" bIns="0" rtlCol="0">
            <a:spAutoFit/>
          </a:bodyPr>
          <a:lstStyle/>
          <a:p>
            <a:r>
              <a:rPr lang="en-GB" altLang="en-US" dirty="0">
                <a:cs typeface="Twinkl"/>
              </a:rPr>
              <a:t>The </a:t>
            </a:r>
            <a:r>
              <a:rPr lang="en-GB" altLang="en-US" b="1" dirty="0">
                <a:cs typeface="Twinkl"/>
              </a:rPr>
              <a:t>snow leopard </a:t>
            </a:r>
            <a:r>
              <a:rPr lang="en-GB" altLang="en-US" dirty="0">
                <a:cs typeface="Twinkl"/>
              </a:rPr>
              <a:t>is a type of leopard.</a:t>
            </a:r>
          </a:p>
          <a:p>
            <a:endParaRPr lang="en-GB" altLang="en-US" dirty="0">
              <a:cs typeface="Twinkl"/>
            </a:endParaRPr>
          </a:p>
          <a:p>
            <a:r>
              <a:rPr lang="en-GB" b="1" dirty="0">
                <a:cs typeface="Twinkl"/>
              </a:rPr>
              <a:t>Appearance: </a:t>
            </a:r>
            <a:r>
              <a:rPr lang="en-GB" dirty="0">
                <a:cs typeface="Twinkl"/>
              </a:rPr>
              <a:t>Snow leopards have white-grey fur with large black rosettes.</a:t>
            </a:r>
          </a:p>
          <a:p>
            <a:endParaRPr lang="en-GB" dirty="0">
              <a:cs typeface="Twinkl"/>
            </a:endParaRPr>
          </a:p>
          <a:p>
            <a:r>
              <a:rPr lang="en-GB" b="1" dirty="0">
                <a:cs typeface="Twinkl"/>
              </a:rPr>
              <a:t>Habitat: </a:t>
            </a:r>
            <a:r>
              <a:rPr lang="en-GB" dirty="0">
                <a:cs typeface="Twinkl"/>
              </a:rPr>
              <a:t>Snow leopards live in the steep </a:t>
            </a:r>
            <a:br>
              <a:rPr lang="en-GB" dirty="0">
                <a:cs typeface="Twinkl"/>
              </a:rPr>
            </a:br>
            <a:r>
              <a:rPr lang="en-GB" dirty="0">
                <a:cs typeface="Twinkl"/>
              </a:rPr>
              <a:t>and rocky mountains of Central Asia. </a:t>
            </a:r>
            <a:br>
              <a:rPr lang="en-GB" dirty="0">
                <a:cs typeface="Twinkl"/>
              </a:rPr>
            </a:br>
            <a:r>
              <a:rPr lang="en-GB" dirty="0">
                <a:cs typeface="Twinkl"/>
              </a:rPr>
              <a:t>They are also found in 12 countries, </a:t>
            </a:r>
            <a:br>
              <a:rPr lang="en-GB" dirty="0">
                <a:cs typeface="Twinkl"/>
              </a:rPr>
            </a:br>
            <a:r>
              <a:rPr lang="en-GB" dirty="0">
                <a:cs typeface="Twinkl"/>
              </a:rPr>
              <a:t>including China, Bhutan, Nepal, India, </a:t>
            </a:r>
            <a:br>
              <a:rPr lang="en-GB" dirty="0">
                <a:cs typeface="Twinkl"/>
              </a:rPr>
            </a:br>
            <a:r>
              <a:rPr lang="en-GB" dirty="0">
                <a:cs typeface="Twinkl"/>
              </a:rPr>
              <a:t>Pakistan, Afghanistan, Russia </a:t>
            </a:r>
            <a:br>
              <a:rPr lang="en-GB" dirty="0">
                <a:cs typeface="Twinkl"/>
              </a:rPr>
            </a:br>
            <a:r>
              <a:rPr lang="en-GB" dirty="0">
                <a:cs typeface="Twinkl"/>
              </a:rPr>
              <a:t>and Mongolia.</a:t>
            </a:r>
          </a:p>
          <a:p>
            <a:endParaRPr lang="en-GB" dirty="0">
              <a:cs typeface="Twinkl"/>
            </a:endParaRPr>
          </a:p>
          <a:p>
            <a:r>
              <a:rPr lang="en-GB" b="1" dirty="0">
                <a:cs typeface="Twinkl"/>
              </a:rPr>
              <a:t>Diet: </a:t>
            </a:r>
            <a:r>
              <a:rPr lang="en-GB" dirty="0">
                <a:ea typeface="ＭＳ 明朝"/>
                <a:cs typeface="Twinkl"/>
              </a:rPr>
              <a:t>Snow leopards eat sheep, </a:t>
            </a:r>
            <a:br>
              <a:rPr lang="en-GB" dirty="0">
                <a:ea typeface="ＭＳ 明朝"/>
                <a:cs typeface="Twinkl"/>
              </a:rPr>
            </a:br>
            <a:r>
              <a:rPr lang="en-GB" dirty="0">
                <a:ea typeface="ＭＳ 明朝"/>
                <a:cs typeface="Twinkl"/>
              </a:rPr>
              <a:t>marmots and hares.   </a:t>
            </a:r>
            <a:r>
              <a:rPr lang="en-GB" altLang="en-US" dirty="0">
                <a:cs typeface="Twinkl"/>
              </a:rPr>
              <a:t>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47722" y="2952662"/>
            <a:ext cx="4611672" cy="3330312"/>
          </a:xfrm>
          <a:prstGeom prst="rect">
            <a:avLst/>
          </a:prstGeom>
        </p:spPr>
      </p:pic>
    </p:spTree>
    <p:extLst>
      <p:ext uri="{BB962C8B-B14F-4D97-AF65-F5344CB8AC3E}">
        <p14:creationId xmlns:p14="http://schemas.microsoft.com/office/powerpoint/2010/main" val="3692358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Snow Leopard</a:t>
            </a:r>
          </a:p>
        </p:txBody>
      </p:sp>
      <p:sp>
        <p:nvSpPr>
          <p:cNvPr id="2" name="TextBox 1"/>
          <p:cNvSpPr txBox="1"/>
          <p:nvPr/>
        </p:nvSpPr>
        <p:spPr>
          <a:xfrm>
            <a:off x="755650" y="1885826"/>
            <a:ext cx="7632700" cy="1661993"/>
          </a:xfrm>
          <a:prstGeom prst="rect">
            <a:avLst/>
          </a:prstGeom>
          <a:noFill/>
        </p:spPr>
        <p:txBody>
          <a:bodyPr wrap="square" lIns="0" tIns="0" rIns="0" bIns="0" rtlCol="0">
            <a:spAutoFit/>
          </a:bodyPr>
          <a:lstStyle/>
          <a:p>
            <a:r>
              <a:rPr lang="en-GB" altLang="en-US" dirty="0">
                <a:cs typeface="Twinkl"/>
              </a:rPr>
              <a:t>Snow leopards have very long tails which help them to balance when climbing. Their tails also keep them warm when they sit down and wrap them around their bodies.</a:t>
            </a:r>
          </a:p>
          <a:p>
            <a:endParaRPr lang="en-GB" altLang="en-US" dirty="0">
              <a:cs typeface="Twinkl"/>
            </a:endParaRPr>
          </a:p>
          <a:p>
            <a:r>
              <a:rPr lang="en-GB" altLang="en-US" dirty="0">
                <a:cs typeface="Twinkl"/>
              </a:rPr>
              <a:t>Snow leopards are listed as </a:t>
            </a:r>
            <a:r>
              <a:rPr lang="en-GB" altLang="en-US" b="1" dirty="0">
                <a:cs typeface="Twinkl"/>
              </a:rPr>
              <a:t>vulnerable</a:t>
            </a:r>
            <a:r>
              <a:rPr lang="en-GB" altLang="en-US" dirty="0">
                <a:cs typeface="Twinkl"/>
              </a:rPr>
              <a:t> on the International Union for Conservation of Nature (IUCN)’s </a:t>
            </a:r>
            <a:r>
              <a:rPr lang="en-GB" altLang="en-US" b="1" dirty="0">
                <a:cs typeface="Twinkl"/>
              </a:rPr>
              <a:t>Red List</a:t>
            </a:r>
            <a:r>
              <a:rPr lang="en-GB" altLang="en-US" dirty="0">
                <a:cs typeface="Twinkl"/>
              </a:rPr>
              <a:t>. </a:t>
            </a:r>
          </a:p>
        </p:txBody>
      </p:sp>
      <p:sp>
        <p:nvSpPr>
          <p:cNvPr id="3" name="Did You Know..?"/>
          <p:cNvSpPr/>
          <p:nvPr/>
        </p:nvSpPr>
        <p:spPr>
          <a:xfrm>
            <a:off x="755650" y="3682375"/>
            <a:ext cx="1240324" cy="1240324"/>
          </a:xfrm>
          <a:prstGeom prst="ellips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750" b="1" dirty="0"/>
              <a:t>Did You Know…?</a:t>
            </a:r>
          </a:p>
        </p:txBody>
      </p:sp>
      <p:sp>
        <p:nvSpPr>
          <p:cNvPr id="22" name="Answer"/>
          <p:cNvSpPr/>
          <p:nvPr/>
        </p:nvSpPr>
        <p:spPr>
          <a:xfrm>
            <a:off x="1798465" y="3691449"/>
            <a:ext cx="6589886" cy="1222176"/>
          </a:xfrm>
          <a:custGeom>
            <a:avLst/>
            <a:gdLst>
              <a:gd name="connsiteX0" fmla="*/ 1042816 w 7632702"/>
              <a:gd name="connsiteY0" fmla="*/ 91466 h 1405108"/>
              <a:gd name="connsiteX1" fmla="*/ 1431420 w 7632702"/>
              <a:gd name="connsiteY1" fmla="*/ 91466 h 1405108"/>
              <a:gd name="connsiteX2" fmla="*/ 1431420 w 7632702"/>
              <a:gd name="connsiteY2" fmla="*/ 91996 h 1405108"/>
              <a:gd name="connsiteX3" fmla="*/ 7021879 w 7632702"/>
              <a:gd name="connsiteY3" fmla="*/ 91996 h 1405108"/>
              <a:gd name="connsiteX4" fmla="*/ 7632702 w 7632702"/>
              <a:gd name="connsiteY4" fmla="*/ 702819 h 1405108"/>
              <a:gd name="connsiteX5" fmla="*/ 7632701 w 7632702"/>
              <a:gd name="connsiteY5" fmla="*/ 702819 h 1405108"/>
              <a:gd name="connsiteX6" fmla="*/ 7021878 w 7632702"/>
              <a:gd name="connsiteY6" fmla="*/ 1313642 h 1405108"/>
              <a:gd name="connsiteX7" fmla="*/ 1240354 w 7632702"/>
              <a:gd name="connsiteY7" fmla="*/ 1313641 h 1405108"/>
              <a:gd name="connsiteX8" fmla="*/ 1042818 w 7632702"/>
              <a:gd name="connsiteY8" fmla="*/ 1313641 h 1405108"/>
              <a:gd name="connsiteX9" fmla="*/ 1095359 w 7632702"/>
              <a:gd name="connsiteY9" fmla="*/ 1285123 h 1405108"/>
              <a:gd name="connsiteX10" fmla="*/ 1405108 w 7632702"/>
              <a:gd name="connsiteY10" fmla="*/ 702554 h 1405108"/>
              <a:gd name="connsiteX11" fmla="*/ 1095359 w 7632702"/>
              <a:gd name="connsiteY11" fmla="*/ 119985 h 1405108"/>
              <a:gd name="connsiteX12" fmla="*/ 702554 w 7632702"/>
              <a:gd name="connsiteY12" fmla="*/ 0 h 1405108"/>
              <a:gd name="connsiteX13" fmla="*/ 976020 w 7632702"/>
              <a:gd name="connsiteY13" fmla="*/ 55210 h 1405108"/>
              <a:gd name="connsiteX14" fmla="*/ 1042816 w 7632702"/>
              <a:gd name="connsiteY14" fmla="*/ 91466 h 1405108"/>
              <a:gd name="connsiteX15" fmla="*/ 629531 w 7632702"/>
              <a:gd name="connsiteY15" fmla="*/ 91466 h 1405108"/>
              <a:gd name="connsiteX16" fmla="*/ 629531 w 7632702"/>
              <a:gd name="connsiteY16" fmla="*/ 702818 h 1405108"/>
              <a:gd name="connsiteX17" fmla="*/ 629531 w 7632702"/>
              <a:gd name="connsiteY17" fmla="*/ 702819 h 1405108"/>
              <a:gd name="connsiteX18" fmla="*/ 629531 w 7632702"/>
              <a:gd name="connsiteY18" fmla="*/ 1313641 h 1405108"/>
              <a:gd name="connsiteX19" fmla="*/ 1042818 w 7632702"/>
              <a:gd name="connsiteY19" fmla="*/ 1313641 h 1405108"/>
              <a:gd name="connsiteX20" fmla="*/ 976020 w 7632702"/>
              <a:gd name="connsiteY20" fmla="*/ 1349898 h 1405108"/>
              <a:gd name="connsiteX21" fmla="*/ 702554 w 7632702"/>
              <a:gd name="connsiteY21" fmla="*/ 1405108 h 1405108"/>
              <a:gd name="connsiteX22" fmla="*/ 0 w 7632702"/>
              <a:gd name="connsiteY22" fmla="*/ 702554 h 1405108"/>
              <a:gd name="connsiteX23" fmla="*/ 702554 w 7632702"/>
              <a:gd name="connsiteY23" fmla="*/ 0 h 1405108"/>
              <a:gd name="connsiteX0" fmla="*/ 1046726 w 7636612"/>
              <a:gd name="connsiteY0" fmla="*/ 36256 h 1349898"/>
              <a:gd name="connsiteX1" fmla="*/ 1435330 w 7636612"/>
              <a:gd name="connsiteY1" fmla="*/ 36256 h 1349898"/>
              <a:gd name="connsiteX2" fmla="*/ 1435330 w 7636612"/>
              <a:gd name="connsiteY2" fmla="*/ 36786 h 1349898"/>
              <a:gd name="connsiteX3" fmla="*/ 7025789 w 7636612"/>
              <a:gd name="connsiteY3" fmla="*/ 36786 h 1349898"/>
              <a:gd name="connsiteX4" fmla="*/ 7636612 w 7636612"/>
              <a:gd name="connsiteY4" fmla="*/ 647609 h 1349898"/>
              <a:gd name="connsiteX5" fmla="*/ 7636611 w 7636612"/>
              <a:gd name="connsiteY5" fmla="*/ 647609 h 1349898"/>
              <a:gd name="connsiteX6" fmla="*/ 7025788 w 7636612"/>
              <a:gd name="connsiteY6" fmla="*/ 1258432 h 1349898"/>
              <a:gd name="connsiteX7" fmla="*/ 1244264 w 7636612"/>
              <a:gd name="connsiteY7" fmla="*/ 1258431 h 1349898"/>
              <a:gd name="connsiteX8" fmla="*/ 1046728 w 7636612"/>
              <a:gd name="connsiteY8" fmla="*/ 1258431 h 1349898"/>
              <a:gd name="connsiteX9" fmla="*/ 1099269 w 7636612"/>
              <a:gd name="connsiteY9" fmla="*/ 1229913 h 1349898"/>
              <a:gd name="connsiteX10" fmla="*/ 1409018 w 7636612"/>
              <a:gd name="connsiteY10" fmla="*/ 647344 h 1349898"/>
              <a:gd name="connsiteX11" fmla="*/ 1099269 w 7636612"/>
              <a:gd name="connsiteY11" fmla="*/ 64775 h 1349898"/>
              <a:gd name="connsiteX12" fmla="*/ 1046726 w 7636612"/>
              <a:gd name="connsiteY12" fmla="*/ 36256 h 1349898"/>
              <a:gd name="connsiteX13" fmla="*/ 3910 w 7636612"/>
              <a:gd name="connsiteY13" fmla="*/ 647344 h 1349898"/>
              <a:gd name="connsiteX14" fmla="*/ 979930 w 7636612"/>
              <a:gd name="connsiteY14" fmla="*/ 0 h 1349898"/>
              <a:gd name="connsiteX15" fmla="*/ 1046726 w 7636612"/>
              <a:gd name="connsiteY15" fmla="*/ 36256 h 1349898"/>
              <a:gd name="connsiteX16" fmla="*/ 633441 w 7636612"/>
              <a:gd name="connsiteY16" fmla="*/ 36256 h 1349898"/>
              <a:gd name="connsiteX17" fmla="*/ 633441 w 7636612"/>
              <a:gd name="connsiteY17" fmla="*/ 647608 h 1349898"/>
              <a:gd name="connsiteX18" fmla="*/ 633441 w 7636612"/>
              <a:gd name="connsiteY18" fmla="*/ 647609 h 1349898"/>
              <a:gd name="connsiteX19" fmla="*/ 633441 w 7636612"/>
              <a:gd name="connsiteY19" fmla="*/ 1258431 h 1349898"/>
              <a:gd name="connsiteX20" fmla="*/ 1046728 w 7636612"/>
              <a:gd name="connsiteY20" fmla="*/ 1258431 h 1349898"/>
              <a:gd name="connsiteX21" fmla="*/ 979930 w 7636612"/>
              <a:gd name="connsiteY21" fmla="*/ 1294688 h 1349898"/>
              <a:gd name="connsiteX22" fmla="*/ 706464 w 7636612"/>
              <a:gd name="connsiteY22" fmla="*/ 1349898 h 1349898"/>
              <a:gd name="connsiteX23" fmla="*/ 3910 w 7636612"/>
              <a:gd name="connsiteY23" fmla="*/ 647344 h 1349898"/>
              <a:gd name="connsiteX0" fmla="*/ 1046726 w 7636612"/>
              <a:gd name="connsiteY0" fmla="*/ 36256 h 1349898"/>
              <a:gd name="connsiteX1" fmla="*/ 1435330 w 7636612"/>
              <a:gd name="connsiteY1" fmla="*/ 36256 h 1349898"/>
              <a:gd name="connsiteX2" fmla="*/ 1435330 w 7636612"/>
              <a:gd name="connsiteY2" fmla="*/ 36786 h 1349898"/>
              <a:gd name="connsiteX3" fmla="*/ 7025789 w 7636612"/>
              <a:gd name="connsiteY3" fmla="*/ 36786 h 1349898"/>
              <a:gd name="connsiteX4" fmla="*/ 7636612 w 7636612"/>
              <a:gd name="connsiteY4" fmla="*/ 647609 h 1349898"/>
              <a:gd name="connsiteX5" fmla="*/ 7636611 w 7636612"/>
              <a:gd name="connsiteY5" fmla="*/ 647609 h 1349898"/>
              <a:gd name="connsiteX6" fmla="*/ 7025788 w 7636612"/>
              <a:gd name="connsiteY6" fmla="*/ 1258432 h 1349898"/>
              <a:gd name="connsiteX7" fmla="*/ 1244264 w 7636612"/>
              <a:gd name="connsiteY7" fmla="*/ 1258431 h 1349898"/>
              <a:gd name="connsiteX8" fmla="*/ 1046728 w 7636612"/>
              <a:gd name="connsiteY8" fmla="*/ 1258431 h 1349898"/>
              <a:gd name="connsiteX9" fmla="*/ 1099269 w 7636612"/>
              <a:gd name="connsiteY9" fmla="*/ 1229913 h 1349898"/>
              <a:gd name="connsiteX10" fmla="*/ 1409018 w 7636612"/>
              <a:gd name="connsiteY10" fmla="*/ 647344 h 1349898"/>
              <a:gd name="connsiteX11" fmla="*/ 1099269 w 7636612"/>
              <a:gd name="connsiteY11" fmla="*/ 64775 h 1349898"/>
              <a:gd name="connsiteX12" fmla="*/ 1046726 w 7636612"/>
              <a:gd name="connsiteY12" fmla="*/ 36256 h 1349898"/>
              <a:gd name="connsiteX13" fmla="*/ 3910 w 7636612"/>
              <a:gd name="connsiteY13" fmla="*/ 647344 h 1349898"/>
              <a:gd name="connsiteX14" fmla="*/ 979930 w 7636612"/>
              <a:gd name="connsiteY14" fmla="*/ 0 h 1349898"/>
              <a:gd name="connsiteX15" fmla="*/ 1046726 w 7636612"/>
              <a:gd name="connsiteY15" fmla="*/ 36256 h 1349898"/>
              <a:gd name="connsiteX16" fmla="*/ 633441 w 7636612"/>
              <a:gd name="connsiteY16" fmla="*/ 647608 h 1349898"/>
              <a:gd name="connsiteX17" fmla="*/ 633441 w 7636612"/>
              <a:gd name="connsiteY17" fmla="*/ 647609 h 1349898"/>
              <a:gd name="connsiteX18" fmla="*/ 633441 w 7636612"/>
              <a:gd name="connsiteY18" fmla="*/ 1258431 h 1349898"/>
              <a:gd name="connsiteX19" fmla="*/ 1046728 w 7636612"/>
              <a:gd name="connsiteY19" fmla="*/ 1258431 h 1349898"/>
              <a:gd name="connsiteX20" fmla="*/ 979930 w 7636612"/>
              <a:gd name="connsiteY20" fmla="*/ 1294688 h 1349898"/>
              <a:gd name="connsiteX21" fmla="*/ 706464 w 7636612"/>
              <a:gd name="connsiteY21" fmla="*/ 1349898 h 1349898"/>
              <a:gd name="connsiteX22" fmla="*/ 3910 w 7636612"/>
              <a:gd name="connsiteY22" fmla="*/ 647344 h 1349898"/>
              <a:gd name="connsiteX0" fmla="*/ 1048577 w 7638463"/>
              <a:gd name="connsiteY0" fmla="*/ 1 h 1313643"/>
              <a:gd name="connsiteX1" fmla="*/ 1437181 w 7638463"/>
              <a:gd name="connsiteY1" fmla="*/ 1 h 1313643"/>
              <a:gd name="connsiteX2" fmla="*/ 1437181 w 7638463"/>
              <a:gd name="connsiteY2" fmla="*/ 531 h 1313643"/>
              <a:gd name="connsiteX3" fmla="*/ 7027640 w 7638463"/>
              <a:gd name="connsiteY3" fmla="*/ 531 h 1313643"/>
              <a:gd name="connsiteX4" fmla="*/ 7638463 w 7638463"/>
              <a:gd name="connsiteY4" fmla="*/ 611354 h 1313643"/>
              <a:gd name="connsiteX5" fmla="*/ 7638462 w 7638463"/>
              <a:gd name="connsiteY5" fmla="*/ 611354 h 1313643"/>
              <a:gd name="connsiteX6" fmla="*/ 7027639 w 7638463"/>
              <a:gd name="connsiteY6" fmla="*/ 1222177 h 1313643"/>
              <a:gd name="connsiteX7" fmla="*/ 1246115 w 7638463"/>
              <a:gd name="connsiteY7" fmla="*/ 1222176 h 1313643"/>
              <a:gd name="connsiteX8" fmla="*/ 1048579 w 7638463"/>
              <a:gd name="connsiteY8" fmla="*/ 1222176 h 1313643"/>
              <a:gd name="connsiteX9" fmla="*/ 1101120 w 7638463"/>
              <a:gd name="connsiteY9" fmla="*/ 1193658 h 1313643"/>
              <a:gd name="connsiteX10" fmla="*/ 1410869 w 7638463"/>
              <a:gd name="connsiteY10" fmla="*/ 611089 h 1313643"/>
              <a:gd name="connsiteX11" fmla="*/ 1101120 w 7638463"/>
              <a:gd name="connsiteY11" fmla="*/ 28520 h 1313643"/>
              <a:gd name="connsiteX12" fmla="*/ 1048577 w 7638463"/>
              <a:gd name="connsiteY12" fmla="*/ 1 h 1313643"/>
              <a:gd name="connsiteX13" fmla="*/ 5761 w 7638463"/>
              <a:gd name="connsiteY13" fmla="*/ 611089 h 1313643"/>
              <a:gd name="connsiteX14" fmla="*/ 1048577 w 7638463"/>
              <a:gd name="connsiteY14" fmla="*/ 1 h 1313643"/>
              <a:gd name="connsiteX15" fmla="*/ 635292 w 7638463"/>
              <a:gd name="connsiteY15" fmla="*/ 611353 h 1313643"/>
              <a:gd name="connsiteX16" fmla="*/ 635292 w 7638463"/>
              <a:gd name="connsiteY16" fmla="*/ 611354 h 1313643"/>
              <a:gd name="connsiteX17" fmla="*/ 635292 w 7638463"/>
              <a:gd name="connsiteY17" fmla="*/ 1222176 h 1313643"/>
              <a:gd name="connsiteX18" fmla="*/ 1048579 w 7638463"/>
              <a:gd name="connsiteY18" fmla="*/ 1222176 h 1313643"/>
              <a:gd name="connsiteX19" fmla="*/ 981781 w 7638463"/>
              <a:gd name="connsiteY19" fmla="*/ 1258433 h 1313643"/>
              <a:gd name="connsiteX20" fmla="*/ 708315 w 7638463"/>
              <a:gd name="connsiteY20" fmla="*/ 1313643 h 1313643"/>
              <a:gd name="connsiteX21" fmla="*/ 5761 w 7638463"/>
              <a:gd name="connsiteY21" fmla="*/ 611089 h 1313643"/>
              <a:gd name="connsiteX0" fmla="*/ 1043020 w 7632906"/>
              <a:gd name="connsiteY0" fmla="*/ 0 h 1313642"/>
              <a:gd name="connsiteX1" fmla="*/ 1431624 w 7632906"/>
              <a:gd name="connsiteY1" fmla="*/ 0 h 1313642"/>
              <a:gd name="connsiteX2" fmla="*/ 1431624 w 7632906"/>
              <a:gd name="connsiteY2" fmla="*/ 530 h 1313642"/>
              <a:gd name="connsiteX3" fmla="*/ 7022083 w 7632906"/>
              <a:gd name="connsiteY3" fmla="*/ 530 h 1313642"/>
              <a:gd name="connsiteX4" fmla="*/ 7632906 w 7632906"/>
              <a:gd name="connsiteY4" fmla="*/ 611353 h 1313642"/>
              <a:gd name="connsiteX5" fmla="*/ 7632905 w 7632906"/>
              <a:gd name="connsiteY5" fmla="*/ 611353 h 1313642"/>
              <a:gd name="connsiteX6" fmla="*/ 7022082 w 7632906"/>
              <a:gd name="connsiteY6" fmla="*/ 1222176 h 1313642"/>
              <a:gd name="connsiteX7" fmla="*/ 1240558 w 7632906"/>
              <a:gd name="connsiteY7" fmla="*/ 1222175 h 1313642"/>
              <a:gd name="connsiteX8" fmla="*/ 1043022 w 7632906"/>
              <a:gd name="connsiteY8" fmla="*/ 1222175 h 1313642"/>
              <a:gd name="connsiteX9" fmla="*/ 1095563 w 7632906"/>
              <a:gd name="connsiteY9" fmla="*/ 1193657 h 1313642"/>
              <a:gd name="connsiteX10" fmla="*/ 1405312 w 7632906"/>
              <a:gd name="connsiteY10" fmla="*/ 611088 h 1313642"/>
              <a:gd name="connsiteX11" fmla="*/ 1095563 w 7632906"/>
              <a:gd name="connsiteY11" fmla="*/ 28519 h 1313642"/>
              <a:gd name="connsiteX12" fmla="*/ 1043020 w 7632906"/>
              <a:gd name="connsiteY12" fmla="*/ 0 h 1313642"/>
              <a:gd name="connsiteX13" fmla="*/ 204 w 7632906"/>
              <a:gd name="connsiteY13" fmla="*/ 611088 h 1313642"/>
              <a:gd name="connsiteX14" fmla="*/ 629735 w 7632906"/>
              <a:gd name="connsiteY14" fmla="*/ 611352 h 1313642"/>
              <a:gd name="connsiteX15" fmla="*/ 629735 w 7632906"/>
              <a:gd name="connsiteY15" fmla="*/ 611353 h 1313642"/>
              <a:gd name="connsiteX16" fmla="*/ 629735 w 7632906"/>
              <a:gd name="connsiteY16" fmla="*/ 1222175 h 1313642"/>
              <a:gd name="connsiteX17" fmla="*/ 1043022 w 7632906"/>
              <a:gd name="connsiteY17" fmla="*/ 1222175 h 1313642"/>
              <a:gd name="connsiteX18" fmla="*/ 976224 w 7632906"/>
              <a:gd name="connsiteY18" fmla="*/ 1258432 h 1313642"/>
              <a:gd name="connsiteX19" fmla="*/ 702758 w 7632906"/>
              <a:gd name="connsiteY19" fmla="*/ 1313642 h 1313642"/>
              <a:gd name="connsiteX20" fmla="*/ 204 w 7632906"/>
              <a:gd name="connsiteY20" fmla="*/ 611088 h 1313642"/>
              <a:gd name="connsiteX0" fmla="*/ 413285 w 7003171"/>
              <a:gd name="connsiteY0" fmla="*/ 0 h 1313642"/>
              <a:gd name="connsiteX1" fmla="*/ 801889 w 7003171"/>
              <a:gd name="connsiteY1" fmla="*/ 0 h 1313642"/>
              <a:gd name="connsiteX2" fmla="*/ 801889 w 7003171"/>
              <a:gd name="connsiteY2" fmla="*/ 530 h 1313642"/>
              <a:gd name="connsiteX3" fmla="*/ 6392348 w 7003171"/>
              <a:gd name="connsiteY3" fmla="*/ 530 h 1313642"/>
              <a:gd name="connsiteX4" fmla="*/ 7003171 w 7003171"/>
              <a:gd name="connsiteY4" fmla="*/ 611353 h 1313642"/>
              <a:gd name="connsiteX5" fmla="*/ 7003170 w 7003171"/>
              <a:gd name="connsiteY5" fmla="*/ 611353 h 1313642"/>
              <a:gd name="connsiteX6" fmla="*/ 6392347 w 7003171"/>
              <a:gd name="connsiteY6" fmla="*/ 1222176 h 1313642"/>
              <a:gd name="connsiteX7" fmla="*/ 610823 w 7003171"/>
              <a:gd name="connsiteY7" fmla="*/ 1222175 h 1313642"/>
              <a:gd name="connsiteX8" fmla="*/ 413287 w 7003171"/>
              <a:gd name="connsiteY8" fmla="*/ 1222175 h 1313642"/>
              <a:gd name="connsiteX9" fmla="*/ 465828 w 7003171"/>
              <a:gd name="connsiteY9" fmla="*/ 1193657 h 1313642"/>
              <a:gd name="connsiteX10" fmla="*/ 775577 w 7003171"/>
              <a:gd name="connsiteY10" fmla="*/ 611088 h 1313642"/>
              <a:gd name="connsiteX11" fmla="*/ 465828 w 7003171"/>
              <a:gd name="connsiteY11" fmla="*/ 28519 h 1313642"/>
              <a:gd name="connsiteX12" fmla="*/ 413285 w 7003171"/>
              <a:gd name="connsiteY12" fmla="*/ 0 h 1313642"/>
              <a:gd name="connsiteX13" fmla="*/ 73023 w 7003171"/>
              <a:gd name="connsiteY13" fmla="*/ 1313642 h 1313642"/>
              <a:gd name="connsiteX14" fmla="*/ 0 w 7003171"/>
              <a:gd name="connsiteY14" fmla="*/ 611352 h 1313642"/>
              <a:gd name="connsiteX15" fmla="*/ 0 w 7003171"/>
              <a:gd name="connsiteY15" fmla="*/ 611353 h 1313642"/>
              <a:gd name="connsiteX16" fmla="*/ 0 w 7003171"/>
              <a:gd name="connsiteY16" fmla="*/ 1222175 h 1313642"/>
              <a:gd name="connsiteX17" fmla="*/ 413287 w 7003171"/>
              <a:gd name="connsiteY17" fmla="*/ 1222175 h 1313642"/>
              <a:gd name="connsiteX18" fmla="*/ 346489 w 7003171"/>
              <a:gd name="connsiteY18" fmla="*/ 1258432 h 1313642"/>
              <a:gd name="connsiteX19" fmla="*/ 73023 w 7003171"/>
              <a:gd name="connsiteY19" fmla="*/ 1313642 h 1313642"/>
              <a:gd name="connsiteX0" fmla="*/ 413285 w 7003171"/>
              <a:gd name="connsiteY0" fmla="*/ 0 h 1313642"/>
              <a:gd name="connsiteX1" fmla="*/ 801889 w 7003171"/>
              <a:gd name="connsiteY1" fmla="*/ 0 h 1313642"/>
              <a:gd name="connsiteX2" fmla="*/ 801889 w 7003171"/>
              <a:gd name="connsiteY2" fmla="*/ 530 h 1313642"/>
              <a:gd name="connsiteX3" fmla="*/ 6392348 w 7003171"/>
              <a:gd name="connsiteY3" fmla="*/ 530 h 1313642"/>
              <a:gd name="connsiteX4" fmla="*/ 7003171 w 7003171"/>
              <a:gd name="connsiteY4" fmla="*/ 611353 h 1313642"/>
              <a:gd name="connsiteX5" fmla="*/ 7003170 w 7003171"/>
              <a:gd name="connsiteY5" fmla="*/ 611353 h 1313642"/>
              <a:gd name="connsiteX6" fmla="*/ 6392347 w 7003171"/>
              <a:gd name="connsiteY6" fmla="*/ 1222176 h 1313642"/>
              <a:gd name="connsiteX7" fmla="*/ 610823 w 7003171"/>
              <a:gd name="connsiteY7" fmla="*/ 1222175 h 1313642"/>
              <a:gd name="connsiteX8" fmla="*/ 413287 w 7003171"/>
              <a:gd name="connsiteY8" fmla="*/ 1222175 h 1313642"/>
              <a:gd name="connsiteX9" fmla="*/ 465828 w 7003171"/>
              <a:gd name="connsiteY9" fmla="*/ 1193657 h 1313642"/>
              <a:gd name="connsiteX10" fmla="*/ 775577 w 7003171"/>
              <a:gd name="connsiteY10" fmla="*/ 611088 h 1313642"/>
              <a:gd name="connsiteX11" fmla="*/ 465828 w 7003171"/>
              <a:gd name="connsiteY11" fmla="*/ 28519 h 1313642"/>
              <a:gd name="connsiteX12" fmla="*/ 413285 w 7003171"/>
              <a:gd name="connsiteY12" fmla="*/ 0 h 1313642"/>
              <a:gd name="connsiteX13" fmla="*/ 73023 w 7003171"/>
              <a:gd name="connsiteY13" fmla="*/ 1313642 h 1313642"/>
              <a:gd name="connsiteX14" fmla="*/ 0 w 7003171"/>
              <a:gd name="connsiteY14" fmla="*/ 611352 h 1313642"/>
              <a:gd name="connsiteX15" fmla="*/ 0 w 7003171"/>
              <a:gd name="connsiteY15" fmla="*/ 1222175 h 1313642"/>
              <a:gd name="connsiteX16" fmla="*/ 413287 w 7003171"/>
              <a:gd name="connsiteY16" fmla="*/ 1222175 h 1313642"/>
              <a:gd name="connsiteX17" fmla="*/ 346489 w 7003171"/>
              <a:gd name="connsiteY17" fmla="*/ 1258432 h 1313642"/>
              <a:gd name="connsiteX18" fmla="*/ 73023 w 7003171"/>
              <a:gd name="connsiteY18" fmla="*/ 1313642 h 1313642"/>
              <a:gd name="connsiteX0" fmla="*/ 433934 w 7023820"/>
              <a:gd name="connsiteY0" fmla="*/ 0 h 1313642"/>
              <a:gd name="connsiteX1" fmla="*/ 822538 w 7023820"/>
              <a:gd name="connsiteY1" fmla="*/ 0 h 1313642"/>
              <a:gd name="connsiteX2" fmla="*/ 822538 w 7023820"/>
              <a:gd name="connsiteY2" fmla="*/ 530 h 1313642"/>
              <a:gd name="connsiteX3" fmla="*/ 6412997 w 7023820"/>
              <a:gd name="connsiteY3" fmla="*/ 530 h 1313642"/>
              <a:gd name="connsiteX4" fmla="*/ 7023820 w 7023820"/>
              <a:gd name="connsiteY4" fmla="*/ 611353 h 1313642"/>
              <a:gd name="connsiteX5" fmla="*/ 7023819 w 7023820"/>
              <a:gd name="connsiteY5" fmla="*/ 611353 h 1313642"/>
              <a:gd name="connsiteX6" fmla="*/ 6412996 w 7023820"/>
              <a:gd name="connsiteY6" fmla="*/ 1222176 h 1313642"/>
              <a:gd name="connsiteX7" fmla="*/ 631472 w 7023820"/>
              <a:gd name="connsiteY7" fmla="*/ 1222175 h 1313642"/>
              <a:gd name="connsiteX8" fmla="*/ 433936 w 7023820"/>
              <a:gd name="connsiteY8" fmla="*/ 1222175 h 1313642"/>
              <a:gd name="connsiteX9" fmla="*/ 486477 w 7023820"/>
              <a:gd name="connsiteY9" fmla="*/ 1193657 h 1313642"/>
              <a:gd name="connsiteX10" fmla="*/ 796226 w 7023820"/>
              <a:gd name="connsiteY10" fmla="*/ 611088 h 1313642"/>
              <a:gd name="connsiteX11" fmla="*/ 486477 w 7023820"/>
              <a:gd name="connsiteY11" fmla="*/ 28519 h 1313642"/>
              <a:gd name="connsiteX12" fmla="*/ 433934 w 7023820"/>
              <a:gd name="connsiteY12" fmla="*/ 0 h 1313642"/>
              <a:gd name="connsiteX13" fmla="*/ 93672 w 7023820"/>
              <a:gd name="connsiteY13" fmla="*/ 1313642 h 1313642"/>
              <a:gd name="connsiteX14" fmla="*/ 20649 w 7023820"/>
              <a:gd name="connsiteY14" fmla="*/ 1222175 h 1313642"/>
              <a:gd name="connsiteX15" fmla="*/ 433936 w 7023820"/>
              <a:gd name="connsiteY15" fmla="*/ 1222175 h 1313642"/>
              <a:gd name="connsiteX16" fmla="*/ 367138 w 7023820"/>
              <a:gd name="connsiteY16" fmla="*/ 1258432 h 1313642"/>
              <a:gd name="connsiteX17" fmla="*/ 93672 w 7023820"/>
              <a:gd name="connsiteY17" fmla="*/ 1313642 h 1313642"/>
              <a:gd name="connsiteX0" fmla="*/ 340262 w 6930148"/>
              <a:gd name="connsiteY0" fmla="*/ 0 h 1313642"/>
              <a:gd name="connsiteX1" fmla="*/ 728866 w 6930148"/>
              <a:gd name="connsiteY1" fmla="*/ 0 h 1313642"/>
              <a:gd name="connsiteX2" fmla="*/ 728866 w 6930148"/>
              <a:gd name="connsiteY2" fmla="*/ 530 h 1313642"/>
              <a:gd name="connsiteX3" fmla="*/ 6319325 w 6930148"/>
              <a:gd name="connsiteY3" fmla="*/ 530 h 1313642"/>
              <a:gd name="connsiteX4" fmla="*/ 6930148 w 6930148"/>
              <a:gd name="connsiteY4" fmla="*/ 611353 h 1313642"/>
              <a:gd name="connsiteX5" fmla="*/ 6930147 w 6930148"/>
              <a:gd name="connsiteY5" fmla="*/ 611353 h 1313642"/>
              <a:gd name="connsiteX6" fmla="*/ 6319324 w 6930148"/>
              <a:gd name="connsiteY6" fmla="*/ 1222176 h 1313642"/>
              <a:gd name="connsiteX7" fmla="*/ 537800 w 6930148"/>
              <a:gd name="connsiteY7" fmla="*/ 1222175 h 1313642"/>
              <a:gd name="connsiteX8" fmla="*/ 340264 w 6930148"/>
              <a:gd name="connsiteY8" fmla="*/ 1222175 h 1313642"/>
              <a:gd name="connsiteX9" fmla="*/ 392805 w 6930148"/>
              <a:gd name="connsiteY9" fmla="*/ 1193657 h 1313642"/>
              <a:gd name="connsiteX10" fmla="*/ 702554 w 6930148"/>
              <a:gd name="connsiteY10" fmla="*/ 611088 h 1313642"/>
              <a:gd name="connsiteX11" fmla="*/ 392805 w 6930148"/>
              <a:gd name="connsiteY11" fmla="*/ 28519 h 1313642"/>
              <a:gd name="connsiteX12" fmla="*/ 340262 w 6930148"/>
              <a:gd name="connsiteY12" fmla="*/ 0 h 1313642"/>
              <a:gd name="connsiteX13" fmla="*/ 0 w 6930148"/>
              <a:gd name="connsiteY13" fmla="*/ 1313642 h 1313642"/>
              <a:gd name="connsiteX14" fmla="*/ 340264 w 6930148"/>
              <a:gd name="connsiteY14" fmla="*/ 1222175 h 1313642"/>
              <a:gd name="connsiteX15" fmla="*/ 273466 w 6930148"/>
              <a:gd name="connsiteY15" fmla="*/ 1258432 h 1313642"/>
              <a:gd name="connsiteX16" fmla="*/ 0 w 6930148"/>
              <a:gd name="connsiteY16" fmla="*/ 1313642 h 1313642"/>
              <a:gd name="connsiteX0" fmla="*/ 66796 w 6656682"/>
              <a:gd name="connsiteY0" fmla="*/ 0 h 1258432"/>
              <a:gd name="connsiteX1" fmla="*/ 455400 w 6656682"/>
              <a:gd name="connsiteY1" fmla="*/ 0 h 1258432"/>
              <a:gd name="connsiteX2" fmla="*/ 455400 w 6656682"/>
              <a:gd name="connsiteY2" fmla="*/ 530 h 1258432"/>
              <a:gd name="connsiteX3" fmla="*/ 6045859 w 6656682"/>
              <a:gd name="connsiteY3" fmla="*/ 530 h 1258432"/>
              <a:gd name="connsiteX4" fmla="*/ 6656682 w 6656682"/>
              <a:gd name="connsiteY4" fmla="*/ 611353 h 1258432"/>
              <a:gd name="connsiteX5" fmla="*/ 6656681 w 6656682"/>
              <a:gd name="connsiteY5" fmla="*/ 611353 h 1258432"/>
              <a:gd name="connsiteX6" fmla="*/ 6045858 w 6656682"/>
              <a:gd name="connsiteY6" fmla="*/ 1222176 h 1258432"/>
              <a:gd name="connsiteX7" fmla="*/ 264334 w 6656682"/>
              <a:gd name="connsiteY7" fmla="*/ 1222175 h 1258432"/>
              <a:gd name="connsiteX8" fmla="*/ 66798 w 6656682"/>
              <a:gd name="connsiteY8" fmla="*/ 1222175 h 1258432"/>
              <a:gd name="connsiteX9" fmla="*/ 119339 w 6656682"/>
              <a:gd name="connsiteY9" fmla="*/ 1193657 h 1258432"/>
              <a:gd name="connsiteX10" fmla="*/ 429088 w 6656682"/>
              <a:gd name="connsiteY10" fmla="*/ 611088 h 1258432"/>
              <a:gd name="connsiteX11" fmla="*/ 119339 w 6656682"/>
              <a:gd name="connsiteY11" fmla="*/ 28519 h 1258432"/>
              <a:gd name="connsiteX12" fmla="*/ 66796 w 6656682"/>
              <a:gd name="connsiteY12" fmla="*/ 0 h 1258432"/>
              <a:gd name="connsiteX13" fmla="*/ 0 w 6656682"/>
              <a:gd name="connsiteY13" fmla="*/ 1258432 h 1258432"/>
              <a:gd name="connsiteX14" fmla="*/ 66798 w 6656682"/>
              <a:gd name="connsiteY14" fmla="*/ 1222175 h 1258432"/>
              <a:gd name="connsiteX15" fmla="*/ 0 w 6656682"/>
              <a:gd name="connsiteY15" fmla="*/ 1258432 h 1258432"/>
              <a:gd name="connsiteX0" fmla="*/ 0 w 6589886"/>
              <a:gd name="connsiteY0" fmla="*/ 0 h 1222176"/>
              <a:gd name="connsiteX1" fmla="*/ 388604 w 6589886"/>
              <a:gd name="connsiteY1" fmla="*/ 0 h 1222176"/>
              <a:gd name="connsiteX2" fmla="*/ 388604 w 6589886"/>
              <a:gd name="connsiteY2" fmla="*/ 530 h 1222176"/>
              <a:gd name="connsiteX3" fmla="*/ 5979063 w 6589886"/>
              <a:gd name="connsiteY3" fmla="*/ 530 h 1222176"/>
              <a:gd name="connsiteX4" fmla="*/ 6589886 w 6589886"/>
              <a:gd name="connsiteY4" fmla="*/ 611353 h 1222176"/>
              <a:gd name="connsiteX5" fmla="*/ 6589885 w 6589886"/>
              <a:gd name="connsiteY5" fmla="*/ 611353 h 1222176"/>
              <a:gd name="connsiteX6" fmla="*/ 5979062 w 6589886"/>
              <a:gd name="connsiteY6" fmla="*/ 1222176 h 1222176"/>
              <a:gd name="connsiteX7" fmla="*/ 197538 w 6589886"/>
              <a:gd name="connsiteY7" fmla="*/ 1222175 h 1222176"/>
              <a:gd name="connsiteX8" fmla="*/ 2 w 6589886"/>
              <a:gd name="connsiteY8" fmla="*/ 1222175 h 1222176"/>
              <a:gd name="connsiteX9" fmla="*/ 52543 w 6589886"/>
              <a:gd name="connsiteY9" fmla="*/ 1193657 h 1222176"/>
              <a:gd name="connsiteX10" fmla="*/ 362292 w 6589886"/>
              <a:gd name="connsiteY10" fmla="*/ 611088 h 1222176"/>
              <a:gd name="connsiteX11" fmla="*/ 52543 w 6589886"/>
              <a:gd name="connsiteY11" fmla="*/ 28519 h 1222176"/>
              <a:gd name="connsiteX12" fmla="*/ 0 w 6589886"/>
              <a:gd name="connsiteY12" fmla="*/ 0 h 122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89886" h="1222176">
                <a:moveTo>
                  <a:pt x="0" y="0"/>
                </a:moveTo>
                <a:lnTo>
                  <a:pt x="388604" y="0"/>
                </a:lnTo>
                <a:lnTo>
                  <a:pt x="388604" y="530"/>
                </a:lnTo>
                <a:lnTo>
                  <a:pt x="5979063" y="530"/>
                </a:lnTo>
                <a:cubicBezTo>
                  <a:pt x="6316411" y="530"/>
                  <a:pt x="6589886" y="274005"/>
                  <a:pt x="6589886" y="611353"/>
                </a:cubicBezTo>
                <a:lnTo>
                  <a:pt x="6589885" y="611353"/>
                </a:lnTo>
                <a:cubicBezTo>
                  <a:pt x="6589885" y="948701"/>
                  <a:pt x="6316410" y="1222176"/>
                  <a:pt x="5979062" y="1222176"/>
                </a:cubicBezTo>
                <a:lnTo>
                  <a:pt x="197538" y="1222175"/>
                </a:lnTo>
                <a:lnTo>
                  <a:pt x="2" y="1222175"/>
                </a:lnTo>
                <a:lnTo>
                  <a:pt x="52543" y="1193657"/>
                </a:lnTo>
                <a:cubicBezTo>
                  <a:pt x="239423" y="1067403"/>
                  <a:pt x="362292" y="853594"/>
                  <a:pt x="362292" y="611088"/>
                </a:cubicBezTo>
                <a:cubicBezTo>
                  <a:pt x="362292" y="368582"/>
                  <a:pt x="239423" y="154773"/>
                  <a:pt x="52543" y="28519"/>
                </a:cubicBezTo>
                <a:lnTo>
                  <a:pt x="0" y="0"/>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lIns="504000" tIns="0" rIns="0" bIns="0" rtlCol="0" anchor="ctr"/>
          <a:lstStyle/>
          <a:p>
            <a:r>
              <a:rPr lang="en-GB" altLang="en-US" dirty="0">
                <a:solidFill>
                  <a:schemeClr val="tx1"/>
                </a:solidFill>
                <a:cs typeface="Twinkl"/>
              </a:rPr>
              <a:t>Snow leopards are strong and can leap forwards six times the length of their bodies. </a:t>
            </a:r>
          </a:p>
        </p:txBody>
      </p:sp>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5302847"/>
            <a:ext cx="1093928" cy="789978"/>
          </a:xfrm>
          <a:prstGeom prst="rect">
            <a:avLst/>
          </a:prstGeom>
        </p:spPr>
      </p:pic>
      <p:pic>
        <p:nvPicPr>
          <p:cNvPr id="24" name="Picture 2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3404" y="5302847"/>
            <a:ext cx="1093928" cy="789978"/>
          </a:xfrm>
          <a:prstGeom prst="rect">
            <a:avLst/>
          </a:prstGeom>
        </p:spPr>
      </p:pic>
      <p:pic>
        <p:nvPicPr>
          <p:cNvPr id="25" name="Picture 2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1158" y="5302847"/>
            <a:ext cx="1093928" cy="789978"/>
          </a:xfrm>
          <a:prstGeom prst="rect">
            <a:avLst/>
          </a:prstGeom>
        </p:spPr>
      </p:pic>
      <p:pic>
        <p:nvPicPr>
          <p:cNvPr id="26" name="Picture 2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8912" y="5302847"/>
            <a:ext cx="1093928" cy="789978"/>
          </a:xfrm>
          <a:prstGeom prst="rect">
            <a:avLst/>
          </a:prstGeom>
        </p:spPr>
      </p:pic>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6666" y="5302847"/>
            <a:ext cx="1093928" cy="789978"/>
          </a:xfrm>
          <a:prstGeom prst="rect">
            <a:avLst/>
          </a:prstGeom>
        </p:spPr>
      </p:pic>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94422" y="5302847"/>
            <a:ext cx="1093928" cy="789978"/>
          </a:xfrm>
          <a:prstGeom prst="rect">
            <a:avLst/>
          </a:prstGeom>
        </p:spPr>
      </p:pic>
    </p:spTree>
    <p:extLst>
      <p:ext uri="{BB962C8B-B14F-4D97-AF65-F5344CB8AC3E}">
        <p14:creationId xmlns:p14="http://schemas.microsoft.com/office/powerpoint/2010/main" val="23035322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gtEl>
                                      </p:cBhvr>
                                    </p:animEffect>
                                    <p:animScale>
                                      <p:cBhvr>
                                        <p:cTn id="7" dur="250" autoRev="1" fill="hold"/>
                                        <p:tgtEl>
                                          <p:spTgt spid="3"/>
                                        </p:tgtEl>
                                      </p:cBhvr>
                                      <p:by x="105000" y="105000"/>
                                    </p:animScale>
                                  </p:childTnLst>
                                </p:cTn>
                              </p:par>
                              <p:par>
                                <p:cTn id="8" presetID="22" presetClass="entr" presetSubtype="8"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left)">
                                      <p:cBhvr>
                                        <p:cTn id="10" dur="500"/>
                                        <p:tgtEl>
                                          <p:spTgt spid="22"/>
                                        </p:tgtEl>
                                      </p:cBhvr>
                                    </p:animEffect>
                                  </p:childTnLst>
                                </p:cTn>
                              </p:par>
                            </p:childTnLst>
                          </p:cTn>
                        </p:par>
                        <p:par>
                          <p:cTn id="11" fill="hold">
                            <p:stCondLst>
                              <p:cond delay="500"/>
                            </p:stCondLst>
                            <p:childTnLst>
                              <p:par>
                                <p:cTn id="12" presetID="10" presetClass="entr" presetSubtype="0" fill="hold" nodeType="afterEffect">
                                  <p:stCondLst>
                                    <p:cond delay="50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500"/>
                                        <p:tgtEl>
                                          <p:spTgt spid="23"/>
                                        </p:tgtEl>
                                      </p:cBhvr>
                                    </p:animEffect>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2500"/>
                            </p:stCondLst>
                            <p:childTnLst>
                              <p:par>
                                <p:cTn id="24" presetID="10" presetClass="entr" presetSubtype="0"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500"/>
                                        <p:tgtEl>
                                          <p:spTgt spid="26"/>
                                        </p:tgtEl>
                                      </p:cBhvr>
                                    </p:animEffect>
                                  </p:childTnLst>
                                </p:cTn>
                              </p:par>
                            </p:childTnLst>
                          </p:cTn>
                        </p:par>
                        <p:par>
                          <p:cTn id="27" fill="hold">
                            <p:stCondLst>
                              <p:cond delay="3000"/>
                            </p:stCondLst>
                            <p:childTnLst>
                              <p:par>
                                <p:cTn id="28" presetID="10" presetClass="entr" presetSubtype="0"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fade">
                                      <p:cBhvr>
                                        <p:cTn id="34" dur="500"/>
                                        <p:tgtEl>
                                          <p:spTgt spid="28"/>
                                        </p:tgtEl>
                                      </p:cBhvr>
                                    </p:animEffect>
                                  </p:childTnLst>
                                </p:cTn>
                              </p:par>
                            </p:childTnLst>
                          </p:cTn>
                        </p:par>
                      </p:childTnLst>
                    </p:cTn>
                  </p:par>
                </p:childTnLst>
              </p:cTn>
              <p:nextCondLst>
                <p:cond evt="onClick" delay="0">
                  <p:tgtEl>
                    <p:spTgt spid="3"/>
                  </p:tgtEl>
                </p:cond>
              </p:nextCondLst>
            </p:seq>
          </p:childTnLst>
        </p:cTn>
      </p:par>
    </p:tnLst>
    <p:bldLst>
      <p:bldP spid="3"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Asian Elephant</a:t>
            </a:r>
          </a:p>
        </p:txBody>
      </p:sp>
      <p:sp>
        <p:nvSpPr>
          <p:cNvPr id="2" name="TextBox 1"/>
          <p:cNvSpPr txBox="1"/>
          <p:nvPr/>
        </p:nvSpPr>
        <p:spPr>
          <a:xfrm>
            <a:off x="755650" y="1801222"/>
            <a:ext cx="7632700" cy="3139321"/>
          </a:xfrm>
          <a:prstGeom prst="rect">
            <a:avLst/>
          </a:prstGeom>
          <a:noFill/>
        </p:spPr>
        <p:txBody>
          <a:bodyPr wrap="square" lIns="0" tIns="0" rIns="0" bIns="0" rtlCol="0">
            <a:spAutoFit/>
          </a:bodyPr>
          <a:lstStyle/>
          <a:p>
            <a:r>
              <a:rPr lang="en-GB" sz="1700" b="1" dirty="0">
                <a:cs typeface="Twinkl"/>
              </a:rPr>
              <a:t>Asian elephants </a:t>
            </a:r>
            <a:r>
              <a:rPr lang="en-GB" sz="1700" dirty="0">
                <a:cs typeface="Twinkl"/>
              </a:rPr>
              <a:t>are the biggest land mammals on the continent of Asia.</a:t>
            </a:r>
          </a:p>
          <a:p>
            <a:endParaRPr lang="en-GB" sz="1700" dirty="0">
              <a:solidFill>
                <a:srgbClr val="333333"/>
              </a:solidFill>
              <a:ea typeface="Times New Roman"/>
              <a:cs typeface="Twinkl"/>
            </a:endParaRPr>
          </a:p>
          <a:p>
            <a:r>
              <a:rPr lang="en-US" sz="1700" b="1" dirty="0">
                <a:cs typeface="Twinkl"/>
              </a:rPr>
              <a:t>Appearance: </a:t>
            </a:r>
            <a:r>
              <a:rPr lang="en-US" sz="1700" dirty="0">
                <a:cs typeface="Twinkl"/>
              </a:rPr>
              <a:t>Asian elephants have large bodies and </a:t>
            </a:r>
            <a:br>
              <a:rPr lang="en-US" sz="1700" dirty="0">
                <a:cs typeface="Twinkl"/>
              </a:rPr>
            </a:br>
            <a:r>
              <a:rPr lang="en-US" sz="1700" dirty="0">
                <a:cs typeface="Twinkl"/>
              </a:rPr>
              <a:t>a long trunk. Only male Asian elephants grow tusks.</a:t>
            </a:r>
          </a:p>
          <a:p>
            <a:endParaRPr lang="en-GB" sz="1700" dirty="0">
              <a:solidFill>
                <a:srgbClr val="333333"/>
              </a:solidFill>
              <a:ea typeface="Times New Roman"/>
              <a:cs typeface="Twinkl"/>
            </a:endParaRPr>
          </a:p>
          <a:p>
            <a:r>
              <a:rPr lang="en-GB" sz="1700" b="1" dirty="0">
                <a:solidFill>
                  <a:srgbClr val="333333"/>
                </a:solidFill>
                <a:ea typeface="Times New Roman"/>
                <a:cs typeface="Twinkl"/>
              </a:rPr>
              <a:t>Habitat: </a:t>
            </a:r>
            <a:r>
              <a:rPr lang="en-GB" sz="1700" dirty="0">
                <a:solidFill>
                  <a:srgbClr val="333333"/>
                </a:solidFill>
                <a:ea typeface="Times New Roman"/>
                <a:cs typeface="Twinkl"/>
              </a:rPr>
              <a:t>Asian elephants live in different </a:t>
            </a:r>
            <a:br>
              <a:rPr lang="en-GB" sz="1700" dirty="0">
                <a:solidFill>
                  <a:srgbClr val="333333"/>
                </a:solidFill>
                <a:ea typeface="Times New Roman"/>
                <a:cs typeface="Twinkl"/>
              </a:rPr>
            </a:br>
            <a:r>
              <a:rPr lang="en-GB" sz="1700" dirty="0">
                <a:solidFill>
                  <a:srgbClr val="333333"/>
                </a:solidFill>
                <a:ea typeface="Times New Roman"/>
                <a:cs typeface="Twinkl"/>
              </a:rPr>
              <a:t>climates. They can live in </a:t>
            </a:r>
            <a:r>
              <a:rPr lang="en-GB" sz="1700" dirty="0">
                <a:cs typeface="Twinkl"/>
              </a:rPr>
              <a:t>dry or wet forest and </a:t>
            </a:r>
            <a:br>
              <a:rPr lang="en-GB" sz="1700" dirty="0">
                <a:cs typeface="Twinkl"/>
              </a:rPr>
            </a:br>
            <a:r>
              <a:rPr lang="en-GB" sz="1700" dirty="0">
                <a:cs typeface="Twinkl"/>
              </a:rPr>
              <a:t>grasslands. Asian elephants live in 13 countries </a:t>
            </a:r>
            <a:br>
              <a:rPr lang="en-GB" sz="1700" dirty="0">
                <a:cs typeface="Twinkl"/>
              </a:rPr>
            </a:br>
            <a:r>
              <a:rPr lang="en-GB" sz="1700" dirty="0">
                <a:cs typeface="Twinkl"/>
              </a:rPr>
              <a:t>across South and Southeast Asia. </a:t>
            </a:r>
          </a:p>
          <a:p>
            <a:endParaRPr lang="en-GB" sz="1700" dirty="0">
              <a:solidFill>
                <a:srgbClr val="333333"/>
              </a:solidFill>
              <a:ea typeface="Times New Roman"/>
              <a:cs typeface="Twinkl"/>
            </a:endParaRPr>
          </a:p>
          <a:p>
            <a:r>
              <a:rPr lang="en-GB" sz="1700" b="1" dirty="0">
                <a:solidFill>
                  <a:srgbClr val="000000"/>
                </a:solidFill>
                <a:cs typeface="Twinkl"/>
              </a:rPr>
              <a:t>Diet: </a:t>
            </a:r>
            <a:r>
              <a:rPr lang="en-GB" sz="1700" dirty="0">
                <a:solidFill>
                  <a:srgbClr val="000000"/>
                </a:solidFill>
                <a:cs typeface="Twinkl"/>
              </a:rPr>
              <a:t>Asian elephants eat plants and can spend up to 18 </a:t>
            </a:r>
            <a:br>
              <a:rPr lang="en-GB" sz="1700" dirty="0">
                <a:solidFill>
                  <a:srgbClr val="000000"/>
                </a:solidFill>
                <a:cs typeface="Twinkl"/>
              </a:rPr>
            </a:br>
            <a:r>
              <a:rPr lang="en-GB" sz="1700" dirty="0">
                <a:solidFill>
                  <a:srgbClr val="000000"/>
                </a:solidFill>
                <a:cs typeface="Twinkl"/>
              </a:rPr>
              <a:t>hours a day eating. They eat </a:t>
            </a:r>
            <a:r>
              <a:rPr lang="en-GB" sz="1700" dirty="0">
                <a:cs typeface="Twinkl"/>
              </a:rPr>
              <a:t>tree bark, roots, leaves and fruit.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418305" y="2352629"/>
            <a:ext cx="3118039" cy="2487320"/>
          </a:xfrm>
          <a:prstGeom prst="rect">
            <a:avLst/>
          </a:prstGeom>
        </p:spPr>
      </p:pic>
      <p:sp>
        <p:nvSpPr>
          <p:cNvPr id="7" name="Did You Know..?"/>
          <p:cNvSpPr/>
          <p:nvPr/>
        </p:nvSpPr>
        <p:spPr>
          <a:xfrm>
            <a:off x="755650" y="5021639"/>
            <a:ext cx="1240324" cy="1240324"/>
          </a:xfrm>
          <a:prstGeom prst="ellips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750" b="1" dirty="0"/>
              <a:t>Did You Know…?</a:t>
            </a:r>
          </a:p>
        </p:txBody>
      </p:sp>
      <p:sp>
        <p:nvSpPr>
          <p:cNvPr id="8" name="Answer"/>
          <p:cNvSpPr/>
          <p:nvPr/>
        </p:nvSpPr>
        <p:spPr>
          <a:xfrm>
            <a:off x="1798465" y="5030713"/>
            <a:ext cx="6589886" cy="1222176"/>
          </a:xfrm>
          <a:custGeom>
            <a:avLst/>
            <a:gdLst>
              <a:gd name="connsiteX0" fmla="*/ 1042816 w 7632702"/>
              <a:gd name="connsiteY0" fmla="*/ 91466 h 1405108"/>
              <a:gd name="connsiteX1" fmla="*/ 1431420 w 7632702"/>
              <a:gd name="connsiteY1" fmla="*/ 91466 h 1405108"/>
              <a:gd name="connsiteX2" fmla="*/ 1431420 w 7632702"/>
              <a:gd name="connsiteY2" fmla="*/ 91996 h 1405108"/>
              <a:gd name="connsiteX3" fmla="*/ 7021879 w 7632702"/>
              <a:gd name="connsiteY3" fmla="*/ 91996 h 1405108"/>
              <a:gd name="connsiteX4" fmla="*/ 7632702 w 7632702"/>
              <a:gd name="connsiteY4" fmla="*/ 702819 h 1405108"/>
              <a:gd name="connsiteX5" fmla="*/ 7632701 w 7632702"/>
              <a:gd name="connsiteY5" fmla="*/ 702819 h 1405108"/>
              <a:gd name="connsiteX6" fmla="*/ 7021878 w 7632702"/>
              <a:gd name="connsiteY6" fmla="*/ 1313642 h 1405108"/>
              <a:gd name="connsiteX7" fmla="*/ 1240354 w 7632702"/>
              <a:gd name="connsiteY7" fmla="*/ 1313641 h 1405108"/>
              <a:gd name="connsiteX8" fmla="*/ 1042818 w 7632702"/>
              <a:gd name="connsiteY8" fmla="*/ 1313641 h 1405108"/>
              <a:gd name="connsiteX9" fmla="*/ 1095359 w 7632702"/>
              <a:gd name="connsiteY9" fmla="*/ 1285123 h 1405108"/>
              <a:gd name="connsiteX10" fmla="*/ 1405108 w 7632702"/>
              <a:gd name="connsiteY10" fmla="*/ 702554 h 1405108"/>
              <a:gd name="connsiteX11" fmla="*/ 1095359 w 7632702"/>
              <a:gd name="connsiteY11" fmla="*/ 119985 h 1405108"/>
              <a:gd name="connsiteX12" fmla="*/ 702554 w 7632702"/>
              <a:gd name="connsiteY12" fmla="*/ 0 h 1405108"/>
              <a:gd name="connsiteX13" fmla="*/ 976020 w 7632702"/>
              <a:gd name="connsiteY13" fmla="*/ 55210 h 1405108"/>
              <a:gd name="connsiteX14" fmla="*/ 1042816 w 7632702"/>
              <a:gd name="connsiteY14" fmla="*/ 91466 h 1405108"/>
              <a:gd name="connsiteX15" fmla="*/ 629531 w 7632702"/>
              <a:gd name="connsiteY15" fmla="*/ 91466 h 1405108"/>
              <a:gd name="connsiteX16" fmla="*/ 629531 w 7632702"/>
              <a:gd name="connsiteY16" fmla="*/ 702818 h 1405108"/>
              <a:gd name="connsiteX17" fmla="*/ 629531 w 7632702"/>
              <a:gd name="connsiteY17" fmla="*/ 702819 h 1405108"/>
              <a:gd name="connsiteX18" fmla="*/ 629531 w 7632702"/>
              <a:gd name="connsiteY18" fmla="*/ 1313641 h 1405108"/>
              <a:gd name="connsiteX19" fmla="*/ 1042818 w 7632702"/>
              <a:gd name="connsiteY19" fmla="*/ 1313641 h 1405108"/>
              <a:gd name="connsiteX20" fmla="*/ 976020 w 7632702"/>
              <a:gd name="connsiteY20" fmla="*/ 1349898 h 1405108"/>
              <a:gd name="connsiteX21" fmla="*/ 702554 w 7632702"/>
              <a:gd name="connsiteY21" fmla="*/ 1405108 h 1405108"/>
              <a:gd name="connsiteX22" fmla="*/ 0 w 7632702"/>
              <a:gd name="connsiteY22" fmla="*/ 702554 h 1405108"/>
              <a:gd name="connsiteX23" fmla="*/ 702554 w 7632702"/>
              <a:gd name="connsiteY23" fmla="*/ 0 h 1405108"/>
              <a:gd name="connsiteX0" fmla="*/ 1046726 w 7636612"/>
              <a:gd name="connsiteY0" fmla="*/ 36256 h 1349898"/>
              <a:gd name="connsiteX1" fmla="*/ 1435330 w 7636612"/>
              <a:gd name="connsiteY1" fmla="*/ 36256 h 1349898"/>
              <a:gd name="connsiteX2" fmla="*/ 1435330 w 7636612"/>
              <a:gd name="connsiteY2" fmla="*/ 36786 h 1349898"/>
              <a:gd name="connsiteX3" fmla="*/ 7025789 w 7636612"/>
              <a:gd name="connsiteY3" fmla="*/ 36786 h 1349898"/>
              <a:gd name="connsiteX4" fmla="*/ 7636612 w 7636612"/>
              <a:gd name="connsiteY4" fmla="*/ 647609 h 1349898"/>
              <a:gd name="connsiteX5" fmla="*/ 7636611 w 7636612"/>
              <a:gd name="connsiteY5" fmla="*/ 647609 h 1349898"/>
              <a:gd name="connsiteX6" fmla="*/ 7025788 w 7636612"/>
              <a:gd name="connsiteY6" fmla="*/ 1258432 h 1349898"/>
              <a:gd name="connsiteX7" fmla="*/ 1244264 w 7636612"/>
              <a:gd name="connsiteY7" fmla="*/ 1258431 h 1349898"/>
              <a:gd name="connsiteX8" fmla="*/ 1046728 w 7636612"/>
              <a:gd name="connsiteY8" fmla="*/ 1258431 h 1349898"/>
              <a:gd name="connsiteX9" fmla="*/ 1099269 w 7636612"/>
              <a:gd name="connsiteY9" fmla="*/ 1229913 h 1349898"/>
              <a:gd name="connsiteX10" fmla="*/ 1409018 w 7636612"/>
              <a:gd name="connsiteY10" fmla="*/ 647344 h 1349898"/>
              <a:gd name="connsiteX11" fmla="*/ 1099269 w 7636612"/>
              <a:gd name="connsiteY11" fmla="*/ 64775 h 1349898"/>
              <a:gd name="connsiteX12" fmla="*/ 1046726 w 7636612"/>
              <a:gd name="connsiteY12" fmla="*/ 36256 h 1349898"/>
              <a:gd name="connsiteX13" fmla="*/ 3910 w 7636612"/>
              <a:gd name="connsiteY13" fmla="*/ 647344 h 1349898"/>
              <a:gd name="connsiteX14" fmla="*/ 979930 w 7636612"/>
              <a:gd name="connsiteY14" fmla="*/ 0 h 1349898"/>
              <a:gd name="connsiteX15" fmla="*/ 1046726 w 7636612"/>
              <a:gd name="connsiteY15" fmla="*/ 36256 h 1349898"/>
              <a:gd name="connsiteX16" fmla="*/ 633441 w 7636612"/>
              <a:gd name="connsiteY16" fmla="*/ 36256 h 1349898"/>
              <a:gd name="connsiteX17" fmla="*/ 633441 w 7636612"/>
              <a:gd name="connsiteY17" fmla="*/ 647608 h 1349898"/>
              <a:gd name="connsiteX18" fmla="*/ 633441 w 7636612"/>
              <a:gd name="connsiteY18" fmla="*/ 647609 h 1349898"/>
              <a:gd name="connsiteX19" fmla="*/ 633441 w 7636612"/>
              <a:gd name="connsiteY19" fmla="*/ 1258431 h 1349898"/>
              <a:gd name="connsiteX20" fmla="*/ 1046728 w 7636612"/>
              <a:gd name="connsiteY20" fmla="*/ 1258431 h 1349898"/>
              <a:gd name="connsiteX21" fmla="*/ 979930 w 7636612"/>
              <a:gd name="connsiteY21" fmla="*/ 1294688 h 1349898"/>
              <a:gd name="connsiteX22" fmla="*/ 706464 w 7636612"/>
              <a:gd name="connsiteY22" fmla="*/ 1349898 h 1349898"/>
              <a:gd name="connsiteX23" fmla="*/ 3910 w 7636612"/>
              <a:gd name="connsiteY23" fmla="*/ 647344 h 1349898"/>
              <a:gd name="connsiteX0" fmla="*/ 1046726 w 7636612"/>
              <a:gd name="connsiteY0" fmla="*/ 36256 h 1349898"/>
              <a:gd name="connsiteX1" fmla="*/ 1435330 w 7636612"/>
              <a:gd name="connsiteY1" fmla="*/ 36256 h 1349898"/>
              <a:gd name="connsiteX2" fmla="*/ 1435330 w 7636612"/>
              <a:gd name="connsiteY2" fmla="*/ 36786 h 1349898"/>
              <a:gd name="connsiteX3" fmla="*/ 7025789 w 7636612"/>
              <a:gd name="connsiteY3" fmla="*/ 36786 h 1349898"/>
              <a:gd name="connsiteX4" fmla="*/ 7636612 w 7636612"/>
              <a:gd name="connsiteY4" fmla="*/ 647609 h 1349898"/>
              <a:gd name="connsiteX5" fmla="*/ 7636611 w 7636612"/>
              <a:gd name="connsiteY5" fmla="*/ 647609 h 1349898"/>
              <a:gd name="connsiteX6" fmla="*/ 7025788 w 7636612"/>
              <a:gd name="connsiteY6" fmla="*/ 1258432 h 1349898"/>
              <a:gd name="connsiteX7" fmla="*/ 1244264 w 7636612"/>
              <a:gd name="connsiteY7" fmla="*/ 1258431 h 1349898"/>
              <a:gd name="connsiteX8" fmla="*/ 1046728 w 7636612"/>
              <a:gd name="connsiteY8" fmla="*/ 1258431 h 1349898"/>
              <a:gd name="connsiteX9" fmla="*/ 1099269 w 7636612"/>
              <a:gd name="connsiteY9" fmla="*/ 1229913 h 1349898"/>
              <a:gd name="connsiteX10" fmla="*/ 1409018 w 7636612"/>
              <a:gd name="connsiteY10" fmla="*/ 647344 h 1349898"/>
              <a:gd name="connsiteX11" fmla="*/ 1099269 w 7636612"/>
              <a:gd name="connsiteY11" fmla="*/ 64775 h 1349898"/>
              <a:gd name="connsiteX12" fmla="*/ 1046726 w 7636612"/>
              <a:gd name="connsiteY12" fmla="*/ 36256 h 1349898"/>
              <a:gd name="connsiteX13" fmla="*/ 3910 w 7636612"/>
              <a:gd name="connsiteY13" fmla="*/ 647344 h 1349898"/>
              <a:gd name="connsiteX14" fmla="*/ 979930 w 7636612"/>
              <a:gd name="connsiteY14" fmla="*/ 0 h 1349898"/>
              <a:gd name="connsiteX15" fmla="*/ 1046726 w 7636612"/>
              <a:gd name="connsiteY15" fmla="*/ 36256 h 1349898"/>
              <a:gd name="connsiteX16" fmla="*/ 633441 w 7636612"/>
              <a:gd name="connsiteY16" fmla="*/ 647608 h 1349898"/>
              <a:gd name="connsiteX17" fmla="*/ 633441 w 7636612"/>
              <a:gd name="connsiteY17" fmla="*/ 647609 h 1349898"/>
              <a:gd name="connsiteX18" fmla="*/ 633441 w 7636612"/>
              <a:gd name="connsiteY18" fmla="*/ 1258431 h 1349898"/>
              <a:gd name="connsiteX19" fmla="*/ 1046728 w 7636612"/>
              <a:gd name="connsiteY19" fmla="*/ 1258431 h 1349898"/>
              <a:gd name="connsiteX20" fmla="*/ 979930 w 7636612"/>
              <a:gd name="connsiteY20" fmla="*/ 1294688 h 1349898"/>
              <a:gd name="connsiteX21" fmla="*/ 706464 w 7636612"/>
              <a:gd name="connsiteY21" fmla="*/ 1349898 h 1349898"/>
              <a:gd name="connsiteX22" fmla="*/ 3910 w 7636612"/>
              <a:gd name="connsiteY22" fmla="*/ 647344 h 1349898"/>
              <a:gd name="connsiteX0" fmla="*/ 1048577 w 7638463"/>
              <a:gd name="connsiteY0" fmla="*/ 1 h 1313643"/>
              <a:gd name="connsiteX1" fmla="*/ 1437181 w 7638463"/>
              <a:gd name="connsiteY1" fmla="*/ 1 h 1313643"/>
              <a:gd name="connsiteX2" fmla="*/ 1437181 w 7638463"/>
              <a:gd name="connsiteY2" fmla="*/ 531 h 1313643"/>
              <a:gd name="connsiteX3" fmla="*/ 7027640 w 7638463"/>
              <a:gd name="connsiteY3" fmla="*/ 531 h 1313643"/>
              <a:gd name="connsiteX4" fmla="*/ 7638463 w 7638463"/>
              <a:gd name="connsiteY4" fmla="*/ 611354 h 1313643"/>
              <a:gd name="connsiteX5" fmla="*/ 7638462 w 7638463"/>
              <a:gd name="connsiteY5" fmla="*/ 611354 h 1313643"/>
              <a:gd name="connsiteX6" fmla="*/ 7027639 w 7638463"/>
              <a:gd name="connsiteY6" fmla="*/ 1222177 h 1313643"/>
              <a:gd name="connsiteX7" fmla="*/ 1246115 w 7638463"/>
              <a:gd name="connsiteY7" fmla="*/ 1222176 h 1313643"/>
              <a:gd name="connsiteX8" fmla="*/ 1048579 w 7638463"/>
              <a:gd name="connsiteY8" fmla="*/ 1222176 h 1313643"/>
              <a:gd name="connsiteX9" fmla="*/ 1101120 w 7638463"/>
              <a:gd name="connsiteY9" fmla="*/ 1193658 h 1313643"/>
              <a:gd name="connsiteX10" fmla="*/ 1410869 w 7638463"/>
              <a:gd name="connsiteY10" fmla="*/ 611089 h 1313643"/>
              <a:gd name="connsiteX11" fmla="*/ 1101120 w 7638463"/>
              <a:gd name="connsiteY11" fmla="*/ 28520 h 1313643"/>
              <a:gd name="connsiteX12" fmla="*/ 1048577 w 7638463"/>
              <a:gd name="connsiteY12" fmla="*/ 1 h 1313643"/>
              <a:gd name="connsiteX13" fmla="*/ 5761 w 7638463"/>
              <a:gd name="connsiteY13" fmla="*/ 611089 h 1313643"/>
              <a:gd name="connsiteX14" fmla="*/ 1048577 w 7638463"/>
              <a:gd name="connsiteY14" fmla="*/ 1 h 1313643"/>
              <a:gd name="connsiteX15" fmla="*/ 635292 w 7638463"/>
              <a:gd name="connsiteY15" fmla="*/ 611353 h 1313643"/>
              <a:gd name="connsiteX16" fmla="*/ 635292 w 7638463"/>
              <a:gd name="connsiteY16" fmla="*/ 611354 h 1313643"/>
              <a:gd name="connsiteX17" fmla="*/ 635292 w 7638463"/>
              <a:gd name="connsiteY17" fmla="*/ 1222176 h 1313643"/>
              <a:gd name="connsiteX18" fmla="*/ 1048579 w 7638463"/>
              <a:gd name="connsiteY18" fmla="*/ 1222176 h 1313643"/>
              <a:gd name="connsiteX19" fmla="*/ 981781 w 7638463"/>
              <a:gd name="connsiteY19" fmla="*/ 1258433 h 1313643"/>
              <a:gd name="connsiteX20" fmla="*/ 708315 w 7638463"/>
              <a:gd name="connsiteY20" fmla="*/ 1313643 h 1313643"/>
              <a:gd name="connsiteX21" fmla="*/ 5761 w 7638463"/>
              <a:gd name="connsiteY21" fmla="*/ 611089 h 1313643"/>
              <a:gd name="connsiteX0" fmla="*/ 1043020 w 7632906"/>
              <a:gd name="connsiteY0" fmla="*/ 0 h 1313642"/>
              <a:gd name="connsiteX1" fmla="*/ 1431624 w 7632906"/>
              <a:gd name="connsiteY1" fmla="*/ 0 h 1313642"/>
              <a:gd name="connsiteX2" fmla="*/ 1431624 w 7632906"/>
              <a:gd name="connsiteY2" fmla="*/ 530 h 1313642"/>
              <a:gd name="connsiteX3" fmla="*/ 7022083 w 7632906"/>
              <a:gd name="connsiteY3" fmla="*/ 530 h 1313642"/>
              <a:gd name="connsiteX4" fmla="*/ 7632906 w 7632906"/>
              <a:gd name="connsiteY4" fmla="*/ 611353 h 1313642"/>
              <a:gd name="connsiteX5" fmla="*/ 7632905 w 7632906"/>
              <a:gd name="connsiteY5" fmla="*/ 611353 h 1313642"/>
              <a:gd name="connsiteX6" fmla="*/ 7022082 w 7632906"/>
              <a:gd name="connsiteY6" fmla="*/ 1222176 h 1313642"/>
              <a:gd name="connsiteX7" fmla="*/ 1240558 w 7632906"/>
              <a:gd name="connsiteY7" fmla="*/ 1222175 h 1313642"/>
              <a:gd name="connsiteX8" fmla="*/ 1043022 w 7632906"/>
              <a:gd name="connsiteY8" fmla="*/ 1222175 h 1313642"/>
              <a:gd name="connsiteX9" fmla="*/ 1095563 w 7632906"/>
              <a:gd name="connsiteY9" fmla="*/ 1193657 h 1313642"/>
              <a:gd name="connsiteX10" fmla="*/ 1405312 w 7632906"/>
              <a:gd name="connsiteY10" fmla="*/ 611088 h 1313642"/>
              <a:gd name="connsiteX11" fmla="*/ 1095563 w 7632906"/>
              <a:gd name="connsiteY11" fmla="*/ 28519 h 1313642"/>
              <a:gd name="connsiteX12" fmla="*/ 1043020 w 7632906"/>
              <a:gd name="connsiteY12" fmla="*/ 0 h 1313642"/>
              <a:gd name="connsiteX13" fmla="*/ 204 w 7632906"/>
              <a:gd name="connsiteY13" fmla="*/ 611088 h 1313642"/>
              <a:gd name="connsiteX14" fmla="*/ 629735 w 7632906"/>
              <a:gd name="connsiteY14" fmla="*/ 611352 h 1313642"/>
              <a:gd name="connsiteX15" fmla="*/ 629735 w 7632906"/>
              <a:gd name="connsiteY15" fmla="*/ 611353 h 1313642"/>
              <a:gd name="connsiteX16" fmla="*/ 629735 w 7632906"/>
              <a:gd name="connsiteY16" fmla="*/ 1222175 h 1313642"/>
              <a:gd name="connsiteX17" fmla="*/ 1043022 w 7632906"/>
              <a:gd name="connsiteY17" fmla="*/ 1222175 h 1313642"/>
              <a:gd name="connsiteX18" fmla="*/ 976224 w 7632906"/>
              <a:gd name="connsiteY18" fmla="*/ 1258432 h 1313642"/>
              <a:gd name="connsiteX19" fmla="*/ 702758 w 7632906"/>
              <a:gd name="connsiteY19" fmla="*/ 1313642 h 1313642"/>
              <a:gd name="connsiteX20" fmla="*/ 204 w 7632906"/>
              <a:gd name="connsiteY20" fmla="*/ 611088 h 1313642"/>
              <a:gd name="connsiteX0" fmla="*/ 413285 w 7003171"/>
              <a:gd name="connsiteY0" fmla="*/ 0 h 1313642"/>
              <a:gd name="connsiteX1" fmla="*/ 801889 w 7003171"/>
              <a:gd name="connsiteY1" fmla="*/ 0 h 1313642"/>
              <a:gd name="connsiteX2" fmla="*/ 801889 w 7003171"/>
              <a:gd name="connsiteY2" fmla="*/ 530 h 1313642"/>
              <a:gd name="connsiteX3" fmla="*/ 6392348 w 7003171"/>
              <a:gd name="connsiteY3" fmla="*/ 530 h 1313642"/>
              <a:gd name="connsiteX4" fmla="*/ 7003171 w 7003171"/>
              <a:gd name="connsiteY4" fmla="*/ 611353 h 1313642"/>
              <a:gd name="connsiteX5" fmla="*/ 7003170 w 7003171"/>
              <a:gd name="connsiteY5" fmla="*/ 611353 h 1313642"/>
              <a:gd name="connsiteX6" fmla="*/ 6392347 w 7003171"/>
              <a:gd name="connsiteY6" fmla="*/ 1222176 h 1313642"/>
              <a:gd name="connsiteX7" fmla="*/ 610823 w 7003171"/>
              <a:gd name="connsiteY7" fmla="*/ 1222175 h 1313642"/>
              <a:gd name="connsiteX8" fmla="*/ 413287 w 7003171"/>
              <a:gd name="connsiteY8" fmla="*/ 1222175 h 1313642"/>
              <a:gd name="connsiteX9" fmla="*/ 465828 w 7003171"/>
              <a:gd name="connsiteY9" fmla="*/ 1193657 h 1313642"/>
              <a:gd name="connsiteX10" fmla="*/ 775577 w 7003171"/>
              <a:gd name="connsiteY10" fmla="*/ 611088 h 1313642"/>
              <a:gd name="connsiteX11" fmla="*/ 465828 w 7003171"/>
              <a:gd name="connsiteY11" fmla="*/ 28519 h 1313642"/>
              <a:gd name="connsiteX12" fmla="*/ 413285 w 7003171"/>
              <a:gd name="connsiteY12" fmla="*/ 0 h 1313642"/>
              <a:gd name="connsiteX13" fmla="*/ 73023 w 7003171"/>
              <a:gd name="connsiteY13" fmla="*/ 1313642 h 1313642"/>
              <a:gd name="connsiteX14" fmla="*/ 0 w 7003171"/>
              <a:gd name="connsiteY14" fmla="*/ 611352 h 1313642"/>
              <a:gd name="connsiteX15" fmla="*/ 0 w 7003171"/>
              <a:gd name="connsiteY15" fmla="*/ 611353 h 1313642"/>
              <a:gd name="connsiteX16" fmla="*/ 0 w 7003171"/>
              <a:gd name="connsiteY16" fmla="*/ 1222175 h 1313642"/>
              <a:gd name="connsiteX17" fmla="*/ 413287 w 7003171"/>
              <a:gd name="connsiteY17" fmla="*/ 1222175 h 1313642"/>
              <a:gd name="connsiteX18" fmla="*/ 346489 w 7003171"/>
              <a:gd name="connsiteY18" fmla="*/ 1258432 h 1313642"/>
              <a:gd name="connsiteX19" fmla="*/ 73023 w 7003171"/>
              <a:gd name="connsiteY19" fmla="*/ 1313642 h 1313642"/>
              <a:gd name="connsiteX0" fmla="*/ 413285 w 7003171"/>
              <a:gd name="connsiteY0" fmla="*/ 0 h 1313642"/>
              <a:gd name="connsiteX1" fmla="*/ 801889 w 7003171"/>
              <a:gd name="connsiteY1" fmla="*/ 0 h 1313642"/>
              <a:gd name="connsiteX2" fmla="*/ 801889 w 7003171"/>
              <a:gd name="connsiteY2" fmla="*/ 530 h 1313642"/>
              <a:gd name="connsiteX3" fmla="*/ 6392348 w 7003171"/>
              <a:gd name="connsiteY3" fmla="*/ 530 h 1313642"/>
              <a:gd name="connsiteX4" fmla="*/ 7003171 w 7003171"/>
              <a:gd name="connsiteY4" fmla="*/ 611353 h 1313642"/>
              <a:gd name="connsiteX5" fmla="*/ 7003170 w 7003171"/>
              <a:gd name="connsiteY5" fmla="*/ 611353 h 1313642"/>
              <a:gd name="connsiteX6" fmla="*/ 6392347 w 7003171"/>
              <a:gd name="connsiteY6" fmla="*/ 1222176 h 1313642"/>
              <a:gd name="connsiteX7" fmla="*/ 610823 w 7003171"/>
              <a:gd name="connsiteY7" fmla="*/ 1222175 h 1313642"/>
              <a:gd name="connsiteX8" fmla="*/ 413287 w 7003171"/>
              <a:gd name="connsiteY8" fmla="*/ 1222175 h 1313642"/>
              <a:gd name="connsiteX9" fmla="*/ 465828 w 7003171"/>
              <a:gd name="connsiteY9" fmla="*/ 1193657 h 1313642"/>
              <a:gd name="connsiteX10" fmla="*/ 775577 w 7003171"/>
              <a:gd name="connsiteY10" fmla="*/ 611088 h 1313642"/>
              <a:gd name="connsiteX11" fmla="*/ 465828 w 7003171"/>
              <a:gd name="connsiteY11" fmla="*/ 28519 h 1313642"/>
              <a:gd name="connsiteX12" fmla="*/ 413285 w 7003171"/>
              <a:gd name="connsiteY12" fmla="*/ 0 h 1313642"/>
              <a:gd name="connsiteX13" fmla="*/ 73023 w 7003171"/>
              <a:gd name="connsiteY13" fmla="*/ 1313642 h 1313642"/>
              <a:gd name="connsiteX14" fmla="*/ 0 w 7003171"/>
              <a:gd name="connsiteY14" fmla="*/ 611352 h 1313642"/>
              <a:gd name="connsiteX15" fmla="*/ 0 w 7003171"/>
              <a:gd name="connsiteY15" fmla="*/ 1222175 h 1313642"/>
              <a:gd name="connsiteX16" fmla="*/ 413287 w 7003171"/>
              <a:gd name="connsiteY16" fmla="*/ 1222175 h 1313642"/>
              <a:gd name="connsiteX17" fmla="*/ 346489 w 7003171"/>
              <a:gd name="connsiteY17" fmla="*/ 1258432 h 1313642"/>
              <a:gd name="connsiteX18" fmla="*/ 73023 w 7003171"/>
              <a:gd name="connsiteY18" fmla="*/ 1313642 h 1313642"/>
              <a:gd name="connsiteX0" fmla="*/ 433934 w 7023820"/>
              <a:gd name="connsiteY0" fmla="*/ 0 h 1313642"/>
              <a:gd name="connsiteX1" fmla="*/ 822538 w 7023820"/>
              <a:gd name="connsiteY1" fmla="*/ 0 h 1313642"/>
              <a:gd name="connsiteX2" fmla="*/ 822538 w 7023820"/>
              <a:gd name="connsiteY2" fmla="*/ 530 h 1313642"/>
              <a:gd name="connsiteX3" fmla="*/ 6412997 w 7023820"/>
              <a:gd name="connsiteY3" fmla="*/ 530 h 1313642"/>
              <a:gd name="connsiteX4" fmla="*/ 7023820 w 7023820"/>
              <a:gd name="connsiteY4" fmla="*/ 611353 h 1313642"/>
              <a:gd name="connsiteX5" fmla="*/ 7023819 w 7023820"/>
              <a:gd name="connsiteY5" fmla="*/ 611353 h 1313642"/>
              <a:gd name="connsiteX6" fmla="*/ 6412996 w 7023820"/>
              <a:gd name="connsiteY6" fmla="*/ 1222176 h 1313642"/>
              <a:gd name="connsiteX7" fmla="*/ 631472 w 7023820"/>
              <a:gd name="connsiteY7" fmla="*/ 1222175 h 1313642"/>
              <a:gd name="connsiteX8" fmla="*/ 433936 w 7023820"/>
              <a:gd name="connsiteY8" fmla="*/ 1222175 h 1313642"/>
              <a:gd name="connsiteX9" fmla="*/ 486477 w 7023820"/>
              <a:gd name="connsiteY9" fmla="*/ 1193657 h 1313642"/>
              <a:gd name="connsiteX10" fmla="*/ 796226 w 7023820"/>
              <a:gd name="connsiteY10" fmla="*/ 611088 h 1313642"/>
              <a:gd name="connsiteX11" fmla="*/ 486477 w 7023820"/>
              <a:gd name="connsiteY11" fmla="*/ 28519 h 1313642"/>
              <a:gd name="connsiteX12" fmla="*/ 433934 w 7023820"/>
              <a:gd name="connsiteY12" fmla="*/ 0 h 1313642"/>
              <a:gd name="connsiteX13" fmla="*/ 93672 w 7023820"/>
              <a:gd name="connsiteY13" fmla="*/ 1313642 h 1313642"/>
              <a:gd name="connsiteX14" fmla="*/ 20649 w 7023820"/>
              <a:gd name="connsiteY14" fmla="*/ 1222175 h 1313642"/>
              <a:gd name="connsiteX15" fmla="*/ 433936 w 7023820"/>
              <a:gd name="connsiteY15" fmla="*/ 1222175 h 1313642"/>
              <a:gd name="connsiteX16" fmla="*/ 367138 w 7023820"/>
              <a:gd name="connsiteY16" fmla="*/ 1258432 h 1313642"/>
              <a:gd name="connsiteX17" fmla="*/ 93672 w 7023820"/>
              <a:gd name="connsiteY17" fmla="*/ 1313642 h 1313642"/>
              <a:gd name="connsiteX0" fmla="*/ 340262 w 6930148"/>
              <a:gd name="connsiteY0" fmla="*/ 0 h 1313642"/>
              <a:gd name="connsiteX1" fmla="*/ 728866 w 6930148"/>
              <a:gd name="connsiteY1" fmla="*/ 0 h 1313642"/>
              <a:gd name="connsiteX2" fmla="*/ 728866 w 6930148"/>
              <a:gd name="connsiteY2" fmla="*/ 530 h 1313642"/>
              <a:gd name="connsiteX3" fmla="*/ 6319325 w 6930148"/>
              <a:gd name="connsiteY3" fmla="*/ 530 h 1313642"/>
              <a:gd name="connsiteX4" fmla="*/ 6930148 w 6930148"/>
              <a:gd name="connsiteY4" fmla="*/ 611353 h 1313642"/>
              <a:gd name="connsiteX5" fmla="*/ 6930147 w 6930148"/>
              <a:gd name="connsiteY5" fmla="*/ 611353 h 1313642"/>
              <a:gd name="connsiteX6" fmla="*/ 6319324 w 6930148"/>
              <a:gd name="connsiteY6" fmla="*/ 1222176 h 1313642"/>
              <a:gd name="connsiteX7" fmla="*/ 537800 w 6930148"/>
              <a:gd name="connsiteY7" fmla="*/ 1222175 h 1313642"/>
              <a:gd name="connsiteX8" fmla="*/ 340264 w 6930148"/>
              <a:gd name="connsiteY8" fmla="*/ 1222175 h 1313642"/>
              <a:gd name="connsiteX9" fmla="*/ 392805 w 6930148"/>
              <a:gd name="connsiteY9" fmla="*/ 1193657 h 1313642"/>
              <a:gd name="connsiteX10" fmla="*/ 702554 w 6930148"/>
              <a:gd name="connsiteY10" fmla="*/ 611088 h 1313642"/>
              <a:gd name="connsiteX11" fmla="*/ 392805 w 6930148"/>
              <a:gd name="connsiteY11" fmla="*/ 28519 h 1313642"/>
              <a:gd name="connsiteX12" fmla="*/ 340262 w 6930148"/>
              <a:gd name="connsiteY12" fmla="*/ 0 h 1313642"/>
              <a:gd name="connsiteX13" fmla="*/ 0 w 6930148"/>
              <a:gd name="connsiteY13" fmla="*/ 1313642 h 1313642"/>
              <a:gd name="connsiteX14" fmla="*/ 340264 w 6930148"/>
              <a:gd name="connsiteY14" fmla="*/ 1222175 h 1313642"/>
              <a:gd name="connsiteX15" fmla="*/ 273466 w 6930148"/>
              <a:gd name="connsiteY15" fmla="*/ 1258432 h 1313642"/>
              <a:gd name="connsiteX16" fmla="*/ 0 w 6930148"/>
              <a:gd name="connsiteY16" fmla="*/ 1313642 h 1313642"/>
              <a:gd name="connsiteX0" fmla="*/ 66796 w 6656682"/>
              <a:gd name="connsiteY0" fmla="*/ 0 h 1258432"/>
              <a:gd name="connsiteX1" fmla="*/ 455400 w 6656682"/>
              <a:gd name="connsiteY1" fmla="*/ 0 h 1258432"/>
              <a:gd name="connsiteX2" fmla="*/ 455400 w 6656682"/>
              <a:gd name="connsiteY2" fmla="*/ 530 h 1258432"/>
              <a:gd name="connsiteX3" fmla="*/ 6045859 w 6656682"/>
              <a:gd name="connsiteY3" fmla="*/ 530 h 1258432"/>
              <a:gd name="connsiteX4" fmla="*/ 6656682 w 6656682"/>
              <a:gd name="connsiteY4" fmla="*/ 611353 h 1258432"/>
              <a:gd name="connsiteX5" fmla="*/ 6656681 w 6656682"/>
              <a:gd name="connsiteY5" fmla="*/ 611353 h 1258432"/>
              <a:gd name="connsiteX6" fmla="*/ 6045858 w 6656682"/>
              <a:gd name="connsiteY6" fmla="*/ 1222176 h 1258432"/>
              <a:gd name="connsiteX7" fmla="*/ 264334 w 6656682"/>
              <a:gd name="connsiteY7" fmla="*/ 1222175 h 1258432"/>
              <a:gd name="connsiteX8" fmla="*/ 66798 w 6656682"/>
              <a:gd name="connsiteY8" fmla="*/ 1222175 h 1258432"/>
              <a:gd name="connsiteX9" fmla="*/ 119339 w 6656682"/>
              <a:gd name="connsiteY9" fmla="*/ 1193657 h 1258432"/>
              <a:gd name="connsiteX10" fmla="*/ 429088 w 6656682"/>
              <a:gd name="connsiteY10" fmla="*/ 611088 h 1258432"/>
              <a:gd name="connsiteX11" fmla="*/ 119339 w 6656682"/>
              <a:gd name="connsiteY11" fmla="*/ 28519 h 1258432"/>
              <a:gd name="connsiteX12" fmla="*/ 66796 w 6656682"/>
              <a:gd name="connsiteY12" fmla="*/ 0 h 1258432"/>
              <a:gd name="connsiteX13" fmla="*/ 0 w 6656682"/>
              <a:gd name="connsiteY13" fmla="*/ 1258432 h 1258432"/>
              <a:gd name="connsiteX14" fmla="*/ 66798 w 6656682"/>
              <a:gd name="connsiteY14" fmla="*/ 1222175 h 1258432"/>
              <a:gd name="connsiteX15" fmla="*/ 0 w 6656682"/>
              <a:gd name="connsiteY15" fmla="*/ 1258432 h 1258432"/>
              <a:gd name="connsiteX0" fmla="*/ 0 w 6589886"/>
              <a:gd name="connsiteY0" fmla="*/ 0 h 1222176"/>
              <a:gd name="connsiteX1" fmla="*/ 388604 w 6589886"/>
              <a:gd name="connsiteY1" fmla="*/ 0 h 1222176"/>
              <a:gd name="connsiteX2" fmla="*/ 388604 w 6589886"/>
              <a:gd name="connsiteY2" fmla="*/ 530 h 1222176"/>
              <a:gd name="connsiteX3" fmla="*/ 5979063 w 6589886"/>
              <a:gd name="connsiteY3" fmla="*/ 530 h 1222176"/>
              <a:gd name="connsiteX4" fmla="*/ 6589886 w 6589886"/>
              <a:gd name="connsiteY4" fmla="*/ 611353 h 1222176"/>
              <a:gd name="connsiteX5" fmla="*/ 6589885 w 6589886"/>
              <a:gd name="connsiteY5" fmla="*/ 611353 h 1222176"/>
              <a:gd name="connsiteX6" fmla="*/ 5979062 w 6589886"/>
              <a:gd name="connsiteY6" fmla="*/ 1222176 h 1222176"/>
              <a:gd name="connsiteX7" fmla="*/ 197538 w 6589886"/>
              <a:gd name="connsiteY7" fmla="*/ 1222175 h 1222176"/>
              <a:gd name="connsiteX8" fmla="*/ 2 w 6589886"/>
              <a:gd name="connsiteY8" fmla="*/ 1222175 h 1222176"/>
              <a:gd name="connsiteX9" fmla="*/ 52543 w 6589886"/>
              <a:gd name="connsiteY9" fmla="*/ 1193657 h 1222176"/>
              <a:gd name="connsiteX10" fmla="*/ 362292 w 6589886"/>
              <a:gd name="connsiteY10" fmla="*/ 611088 h 1222176"/>
              <a:gd name="connsiteX11" fmla="*/ 52543 w 6589886"/>
              <a:gd name="connsiteY11" fmla="*/ 28519 h 1222176"/>
              <a:gd name="connsiteX12" fmla="*/ 0 w 6589886"/>
              <a:gd name="connsiteY12" fmla="*/ 0 h 122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89886" h="1222176">
                <a:moveTo>
                  <a:pt x="0" y="0"/>
                </a:moveTo>
                <a:lnTo>
                  <a:pt x="388604" y="0"/>
                </a:lnTo>
                <a:lnTo>
                  <a:pt x="388604" y="530"/>
                </a:lnTo>
                <a:lnTo>
                  <a:pt x="5979063" y="530"/>
                </a:lnTo>
                <a:cubicBezTo>
                  <a:pt x="6316411" y="530"/>
                  <a:pt x="6589886" y="274005"/>
                  <a:pt x="6589886" y="611353"/>
                </a:cubicBezTo>
                <a:lnTo>
                  <a:pt x="6589885" y="611353"/>
                </a:lnTo>
                <a:cubicBezTo>
                  <a:pt x="6589885" y="948701"/>
                  <a:pt x="6316410" y="1222176"/>
                  <a:pt x="5979062" y="1222176"/>
                </a:cubicBezTo>
                <a:lnTo>
                  <a:pt x="197538" y="1222175"/>
                </a:lnTo>
                <a:lnTo>
                  <a:pt x="2" y="1222175"/>
                </a:lnTo>
                <a:lnTo>
                  <a:pt x="52543" y="1193657"/>
                </a:lnTo>
                <a:cubicBezTo>
                  <a:pt x="239423" y="1067403"/>
                  <a:pt x="362292" y="853594"/>
                  <a:pt x="362292" y="611088"/>
                </a:cubicBezTo>
                <a:cubicBezTo>
                  <a:pt x="362292" y="368582"/>
                  <a:pt x="239423" y="154773"/>
                  <a:pt x="52543" y="28519"/>
                </a:cubicBezTo>
                <a:lnTo>
                  <a:pt x="0" y="0"/>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lIns="504000" tIns="0" rIns="0" bIns="0" rtlCol="0" anchor="ctr"/>
          <a:lstStyle/>
          <a:p>
            <a:r>
              <a:rPr lang="en-GB" altLang="en-US" sz="1700" dirty="0">
                <a:solidFill>
                  <a:schemeClr val="tx1"/>
                </a:solidFill>
                <a:cs typeface="Twinkl"/>
              </a:rPr>
              <a:t>Asian elephants use their trunks to do lots of different things, such as picking up objects, greeting other elephants, trumpeting a warning sound and sucking up water for drinking or bathing. </a:t>
            </a:r>
          </a:p>
        </p:txBody>
      </p:sp>
    </p:spTree>
    <p:extLst>
      <p:ext uri="{BB962C8B-B14F-4D97-AF65-F5344CB8AC3E}">
        <p14:creationId xmlns:p14="http://schemas.microsoft.com/office/powerpoint/2010/main" val="374565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6" presetClass="emph" presetSubtype="0" fill="hold" grpId="0" nodeType="clickEffect">
                                  <p:stCondLst>
                                    <p:cond delay="0"/>
                                  </p:stCondLst>
                                  <p:childTnLst>
                                    <p:animEffect transition="out" filter="fade">
                                      <p:cBhvr>
                                        <p:cTn id="12" dur="500" tmFilter="0, 0; .2, .5; .8, .5; 1, 0"/>
                                        <p:tgtEl>
                                          <p:spTgt spid="7"/>
                                        </p:tgtEl>
                                      </p:cBhvr>
                                    </p:animEffect>
                                    <p:animScale>
                                      <p:cBhvr>
                                        <p:cTn id="13" dur="250" autoRev="1" fill="hold"/>
                                        <p:tgtEl>
                                          <p:spTgt spid="7"/>
                                        </p:tgtEl>
                                      </p:cBhvr>
                                      <p:by x="105000" y="105000"/>
                                    </p:animScale>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Orangutan</a:t>
            </a:r>
          </a:p>
        </p:txBody>
      </p:sp>
      <p:sp>
        <p:nvSpPr>
          <p:cNvPr id="2" name="TextBox 1"/>
          <p:cNvSpPr txBox="1"/>
          <p:nvPr/>
        </p:nvSpPr>
        <p:spPr>
          <a:xfrm>
            <a:off x="755650" y="2012510"/>
            <a:ext cx="7632700" cy="3924151"/>
          </a:xfrm>
          <a:prstGeom prst="rect">
            <a:avLst/>
          </a:prstGeom>
          <a:noFill/>
        </p:spPr>
        <p:txBody>
          <a:bodyPr wrap="square" lIns="0" tIns="0" rIns="0" bIns="0" rtlCol="0">
            <a:spAutoFit/>
          </a:bodyPr>
          <a:lstStyle/>
          <a:p>
            <a:r>
              <a:rPr lang="en-GB" sz="1700" b="1" dirty="0">
                <a:cs typeface="Twinkl"/>
              </a:rPr>
              <a:t>Orangutans </a:t>
            </a:r>
            <a:r>
              <a:rPr lang="en-GB" sz="1700" dirty="0">
                <a:cs typeface="Twinkl"/>
              </a:rPr>
              <a:t>are the world's largest arboreal mammals. Arboreal means that they eat, sleep and play in trees.</a:t>
            </a:r>
          </a:p>
          <a:p>
            <a:endParaRPr lang="en-GB" sz="1700" dirty="0">
              <a:cs typeface="Twinkl"/>
            </a:endParaRPr>
          </a:p>
          <a:p>
            <a:r>
              <a:rPr lang="en-US" sz="1700" b="1" dirty="0">
                <a:cs typeface="Twinkl"/>
              </a:rPr>
              <a:t>Appearance: </a:t>
            </a:r>
            <a:r>
              <a:rPr lang="en-US" sz="1700" dirty="0">
                <a:cs typeface="Twinkl"/>
              </a:rPr>
              <a:t>Orangutans have reddish fur and </a:t>
            </a:r>
            <a:br>
              <a:rPr lang="en-US" sz="1700" dirty="0">
                <a:cs typeface="Twinkl"/>
              </a:rPr>
            </a:br>
            <a:r>
              <a:rPr lang="en-US" sz="1700" dirty="0">
                <a:cs typeface="Twinkl"/>
              </a:rPr>
              <a:t>long powerful arms.</a:t>
            </a:r>
          </a:p>
          <a:p>
            <a:r>
              <a:rPr lang="en-GB" sz="1700" dirty="0">
                <a:cs typeface="Twinkl"/>
              </a:rPr>
              <a:t> </a:t>
            </a:r>
          </a:p>
          <a:p>
            <a:r>
              <a:rPr lang="en-GB" sz="1700" b="1" dirty="0">
                <a:solidFill>
                  <a:srgbClr val="333333"/>
                </a:solidFill>
                <a:ea typeface="Times New Roman"/>
                <a:cs typeface="Twinkl"/>
              </a:rPr>
              <a:t>Habitat: </a:t>
            </a:r>
            <a:r>
              <a:rPr lang="en-GB" sz="1700" dirty="0">
                <a:solidFill>
                  <a:srgbClr val="333333"/>
                </a:solidFill>
                <a:ea typeface="Times New Roman"/>
                <a:cs typeface="Twinkl"/>
              </a:rPr>
              <a:t>Orangutans live in lowland forests </a:t>
            </a:r>
            <a:br>
              <a:rPr lang="en-GB" sz="1700" dirty="0">
                <a:solidFill>
                  <a:srgbClr val="333333"/>
                </a:solidFill>
                <a:ea typeface="Times New Roman"/>
                <a:cs typeface="Twinkl"/>
              </a:rPr>
            </a:br>
            <a:r>
              <a:rPr lang="en-GB" sz="1700" dirty="0">
                <a:solidFill>
                  <a:srgbClr val="333333"/>
                </a:solidFill>
                <a:ea typeface="Times New Roman"/>
                <a:cs typeface="Twinkl"/>
              </a:rPr>
              <a:t>in Asia.</a:t>
            </a:r>
            <a:r>
              <a:rPr lang="en-GB" sz="1700" b="1" dirty="0">
                <a:solidFill>
                  <a:srgbClr val="333333"/>
                </a:solidFill>
                <a:ea typeface="Times New Roman"/>
                <a:cs typeface="Twinkl"/>
              </a:rPr>
              <a:t> </a:t>
            </a:r>
            <a:r>
              <a:rPr lang="en-GB" sz="1700" dirty="0">
                <a:solidFill>
                  <a:srgbClr val="333333"/>
                </a:solidFill>
                <a:ea typeface="Times New Roman"/>
                <a:cs typeface="Twinkl"/>
              </a:rPr>
              <a:t>Orangutans like to be on their own </a:t>
            </a:r>
            <a:br>
              <a:rPr lang="en-GB" sz="1700" dirty="0">
                <a:solidFill>
                  <a:srgbClr val="333333"/>
                </a:solidFill>
                <a:ea typeface="Times New Roman"/>
                <a:cs typeface="Twinkl"/>
              </a:rPr>
            </a:br>
            <a:r>
              <a:rPr lang="en-GB" sz="1700" dirty="0">
                <a:solidFill>
                  <a:srgbClr val="333333"/>
                </a:solidFill>
                <a:ea typeface="Times New Roman"/>
                <a:cs typeface="Twinkl"/>
              </a:rPr>
              <a:t>and have their own space. Orangutans </a:t>
            </a:r>
            <a:br>
              <a:rPr lang="en-GB" sz="1700" dirty="0">
                <a:solidFill>
                  <a:srgbClr val="333333"/>
                </a:solidFill>
                <a:ea typeface="Times New Roman"/>
                <a:cs typeface="Twinkl"/>
              </a:rPr>
            </a:br>
            <a:r>
              <a:rPr lang="en-GB" sz="1700" dirty="0">
                <a:solidFill>
                  <a:srgbClr val="333333"/>
                </a:solidFill>
                <a:ea typeface="Times New Roman"/>
                <a:cs typeface="Twinkl"/>
              </a:rPr>
              <a:t>spend most of their time in trees and they </a:t>
            </a:r>
            <a:br>
              <a:rPr lang="en-GB" sz="1700" dirty="0">
                <a:solidFill>
                  <a:srgbClr val="333333"/>
                </a:solidFill>
                <a:ea typeface="Times New Roman"/>
                <a:cs typeface="Twinkl"/>
              </a:rPr>
            </a:br>
            <a:r>
              <a:rPr lang="en-GB" sz="1700" dirty="0">
                <a:solidFill>
                  <a:srgbClr val="333333"/>
                </a:solidFill>
                <a:ea typeface="Times New Roman"/>
                <a:cs typeface="Twinkl"/>
              </a:rPr>
              <a:t>make nests in trees to sleep in at night. </a:t>
            </a:r>
          </a:p>
          <a:p>
            <a:endParaRPr lang="en-GB" sz="1700" dirty="0">
              <a:solidFill>
                <a:srgbClr val="333333"/>
              </a:solidFill>
              <a:ea typeface="Times New Roman"/>
              <a:cs typeface="Twinkl"/>
            </a:endParaRPr>
          </a:p>
          <a:p>
            <a:r>
              <a:rPr lang="en-GB" sz="1700" b="1" dirty="0">
                <a:solidFill>
                  <a:srgbClr val="000000"/>
                </a:solidFill>
                <a:cs typeface="Twinkl"/>
              </a:rPr>
              <a:t>Diet: </a:t>
            </a:r>
            <a:r>
              <a:rPr lang="en-GB" sz="1700" dirty="0">
                <a:solidFill>
                  <a:srgbClr val="000000"/>
                </a:solidFill>
                <a:cs typeface="Twinkl"/>
              </a:rPr>
              <a:t>Orangutans eat </a:t>
            </a:r>
            <a:r>
              <a:rPr lang="en-GB" sz="1700" dirty="0">
                <a:cs typeface="Twinkl"/>
              </a:rPr>
              <a:t>wild fruits, </a:t>
            </a:r>
            <a:br>
              <a:rPr lang="en-GB" sz="1700" dirty="0">
                <a:cs typeface="Twinkl"/>
              </a:rPr>
            </a:br>
            <a:r>
              <a:rPr lang="en-GB" sz="1700" dirty="0">
                <a:cs typeface="Twinkl"/>
              </a:rPr>
              <a:t>such as lychees, </a:t>
            </a:r>
            <a:r>
              <a:rPr lang="en-GB" sz="1700" dirty="0" err="1">
                <a:cs typeface="Twinkl"/>
              </a:rPr>
              <a:t>mangosteens</a:t>
            </a:r>
            <a:r>
              <a:rPr lang="en-GB" sz="1700" dirty="0">
                <a:cs typeface="Twinkl"/>
              </a:rPr>
              <a:t>, and </a:t>
            </a:r>
            <a:br>
              <a:rPr lang="en-GB" sz="1700" dirty="0">
                <a:cs typeface="Twinkl"/>
              </a:rPr>
            </a:br>
            <a:r>
              <a:rPr lang="en-GB" sz="1700" dirty="0">
                <a:cs typeface="Twinkl"/>
              </a:rPr>
              <a:t>figs and drink water from holes in trees.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8857" b="17762"/>
          <a:stretch/>
        </p:blipFill>
        <p:spPr>
          <a:xfrm>
            <a:off x="4055449" y="2394119"/>
            <a:ext cx="5088552" cy="4463881"/>
          </a:xfrm>
          <a:prstGeom prst="rect">
            <a:avLst/>
          </a:prstGeom>
        </p:spPr>
      </p:pic>
    </p:spTree>
    <p:extLst>
      <p:ext uri="{BB962C8B-B14F-4D97-AF65-F5344CB8AC3E}">
        <p14:creationId xmlns:p14="http://schemas.microsoft.com/office/powerpoint/2010/main" val="16804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rPr>
              <a:t>Orangutan</a:t>
            </a:r>
            <a:endParaRPr lang="en-GB" sz="5000" dirty="0">
              <a:solidFill>
                <a:schemeClr val="bg1"/>
              </a:solidFill>
              <a:latin typeface="+mn-lt"/>
            </a:endParaRPr>
          </a:p>
        </p:txBody>
      </p:sp>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r="8857" b="17762"/>
          <a:stretch/>
        </p:blipFill>
        <p:spPr>
          <a:xfrm flipH="1">
            <a:off x="-1" y="1667774"/>
            <a:ext cx="3516923" cy="3085186"/>
          </a:xfrm>
          <a:prstGeom prst="rect">
            <a:avLst/>
          </a:prstGeom>
        </p:spPr>
      </p:pic>
      <p:sp>
        <p:nvSpPr>
          <p:cNvPr id="3" name="Did You Know..?"/>
          <p:cNvSpPr/>
          <p:nvPr/>
        </p:nvSpPr>
        <p:spPr>
          <a:xfrm>
            <a:off x="755649" y="4143532"/>
            <a:ext cx="1958367" cy="1958367"/>
          </a:xfrm>
          <a:prstGeom prst="ellips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750" b="1" dirty="0"/>
              <a:t>Did You Know…?</a:t>
            </a:r>
          </a:p>
        </p:txBody>
      </p:sp>
      <p:sp>
        <p:nvSpPr>
          <p:cNvPr id="24" name="Answer"/>
          <p:cNvSpPr/>
          <p:nvPr/>
        </p:nvSpPr>
        <p:spPr>
          <a:xfrm>
            <a:off x="2258100" y="4143532"/>
            <a:ext cx="6139279" cy="1958367"/>
          </a:xfrm>
          <a:custGeom>
            <a:avLst/>
            <a:gdLst>
              <a:gd name="connsiteX0" fmla="*/ 1543211 w 7632701"/>
              <a:gd name="connsiteY0" fmla="*/ 103762 h 2165892"/>
              <a:gd name="connsiteX1" fmla="*/ 2629853 w 7632701"/>
              <a:gd name="connsiteY1" fmla="*/ 103762 h 2165892"/>
              <a:gd name="connsiteX2" fmla="*/ 2629853 w 7632701"/>
              <a:gd name="connsiteY2" fmla="*/ 104611 h 2165892"/>
              <a:gd name="connsiteX3" fmla="*/ 6653942 w 7632701"/>
              <a:gd name="connsiteY3" fmla="*/ 104611 h 2165892"/>
              <a:gd name="connsiteX4" fmla="*/ 7632701 w 7632701"/>
              <a:gd name="connsiteY4" fmla="*/ 1083370 h 2165892"/>
              <a:gd name="connsiteX5" fmla="*/ 6653942 w 7632701"/>
              <a:gd name="connsiteY5" fmla="*/ 2062129 h 2165892"/>
              <a:gd name="connsiteX6" fmla="*/ 2629853 w 7632701"/>
              <a:gd name="connsiteY6" fmla="*/ 2062129 h 2165892"/>
              <a:gd name="connsiteX7" fmla="*/ 1925450 w 7632701"/>
              <a:gd name="connsiteY7" fmla="*/ 2062129 h 2165892"/>
              <a:gd name="connsiteX8" fmla="*/ 1543213 w 7632701"/>
              <a:gd name="connsiteY8" fmla="*/ 2062129 h 2165892"/>
              <a:gd name="connsiteX9" fmla="*/ 1599143 w 7632701"/>
              <a:gd name="connsiteY9" fmla="*/ 2035186 h 2165892"/>
              <a:gd name="connsiteX10" fmla="*/ 2165892 w 7632701"/>
              <a:gd name="connsiteY10" fmla="*/ 1082946 h 2165892"/>
              <a:gd name="connsiteX11" fmla="*/ 1599143 w 7632701"/>
              <a:gd name="connsiteY11" fmla="*/ 130706 h 2165892"/>
              <a:gd name="connsiteX12" fmla="*/ 1082946 w 7632701"/>
              <a:gd name="connsiteY12" fmla="*/ 0 h 2165892"/>
              <a:gd name="connsiteX13" fmla="*/ 1504478 w 7632701"/>
              <a:gd name="connsiteY13" fmla="*/ 85103 h 2165892"/>
              <a:gd name="connsiteX14" fmla="*/ 1543211 w 7632701"/>
              <a:gd name="connsiteY14" fmla="*/ 103762 h 2165892"/>
              <a:gd name="connsiteX15" fmla="*/ 946691 w 7632701"/>
              <a:gd name="connsiteY15" fmla="*/ 103762 h 2165892"/>
              <a:gd name="connsiteX16" fmla="*/ 946691 w 7632701"/>
              <a:gd name="connsiteY16" fmla="*/ 1083370 h 2165892"/>
              <a:gd name="connsiteX17" fmla="*/ 946691 w 7632701"/>
              <a:gd name="connsiteY17" fmla="*/ 2062129 h 2165892"/>
              <a:gd name="connsiteX18" fmla="*/ 1543213 w 7632701"/>
              <a:gd name="connsiteY18" fmla="*/ 2062129 h 2165892"/>
              <a:gd name="connsiteX19" fmla="*/ 1504478 w 7632701"/>
              <a:gd name="connsiteY19" fmla="*/ 2080789 h 2165892"/>
              <a:gd name="connsiteX20" fmla="*/ 1082946 w 7632701"/>
              <a:gd name="connsiteY20" fmla="*/ 2165892 h 2165892"/>
              <a:gd name="connsiteX21" fmla="*/ 0 w 7632701"/>
              <a:gd name="connsiteY21" fmla="*/ 1082946 h 2165892"/>
              <a:gd name="connsiteX22" fmla="*/ 1082946 w 7632701"/>
              <a:gd name="connsiteY22" fmla="*/ 0 h 2165892"/>
              <a:gd name="connsiteX0" fmla="*/ 1543211 w 7632701"/>
              <a:gd name="connsiteY0" fmla="*/ 158854 h 2220984"/>
              <a:gd name="connsiteX1" fmla="*/ 2629853 w 7632701"/>
              <a:gd name="connsiteY1" fmla="*/ 158854 h 2220984"/>
              <a:gd name="connsiteX2" fmla="*/ 2629853 w 7632701"/>
              <a:gd name="connsiteY2" fmla="*/ 159703 h 2220984"/>
              <a:gd name="connsiteX3" fmla="*/ 6653942 w 7632701"/>
              <a:gd name="connsiteY3" fmla="*/ 159703 h 2220984"/>
              <a:gd name="connsiteX4" fmla="*/ 7632701 w 7632701"/>
              <a:gd name="connsiteY4" fmla="*/ 1138462 h 2220984"/>
              <a:gd name="connsiteX5" fmla="*/ 6653942 w 7632701"/>
              <a:gd name="connsiteY5" fmla="*/ 2117221 h 2220984"/>
              <a:gd name="connsiteX6" fmla="*/ 2629853 w 7632701"/>
              <a:gd name="connsiteY6" fmla="*/ 2117221 h 2220984"/>
              <a:gd name="connsiteX7" fmla="*/ 1925450 w 7632701"/>
              <a:gd name="connsiteY7" fmla="*/ 2117221 h 2220984"/>
              <a:gd name="connsiteX8" fmla="*/ 1543213 w 7632701"/>
              <a:gd name="connsiteY8" fmla="*/ 2117221 h 2220984"/>
              <a:gd name="connsiteX9" fmla="*/ 1599143 w 7632701"/>
              <a:gd name="connsiteY9" fmla="*/ 2090278 h 2220984"/>
              <a:gd name="connsiteX10" fmla="*/ 2165892 w 7632701"/>
              <a:gd name="connsiteY10" fmla="*/ 1138038 h 2220984"/>
              <a:gd name="connsiteX11" fmla="*/ 1599143 w 7632701"/>
              <a:gd name="connsiteY11" fmla="*/ 185798 h 2220984"/>
              <a:gd name="connsiteX12" fmla="*/ 1543211 w 7632701"/>
              <a:gd name="connsiteY12" fmla="*/ 158854 h 2220984"/>
              <a:gd name="connsiteX13" fmla="*/ 1082946 w 7632701"/>
              <a:gd name="connsiteY13" fmla="*/ 55092 h 2220984"/>
              <a:gd name="connsiteX14" fmla="*/ 1543211 w 7632701"/>
              <a:gd name="connsiteY14" fmla="*/ 158854 h 2220984"/>
              <a:gd name="connsiteX15" fmla="*/ 946691 w 7632701"/>
              <a:gd name="connsiteY15" fmla="*/ 158854 h 2220984"/>
              <a:gd name="connsiteX16" fmla="*/ 946691 w 7632701"/>
              <a:gd name="connsiteY16" fmla="*/ 1138462 h 2220984"/>
              <a:gd name="connsiteX17" fmla="*/ 946691 w 7632701"/>
              <a:gd name="connsiteY17" fmla="*/ 2117221 h 2220984"/>
              <a:gd name="connsiteX18" fmla="*/ 1543213 w 7632701"/>
              <a:gd name="connsiteY18" fmla="*/ 2117221 h 2220984"/>
              <a:gd name="connsiteX19" fmla="*/ 1504478 w 7632701"/>
              <a:gd name="connsiteY19" fmla="*/ 2135881 h 2220984"/>
              <a:gd name="connsiteX20" fmla="*/ 1082946 w 7632701"/>
              <a:gd name="connsiteY20" fmla="*/ 2220984 h 2220984"/>
              <a:gd name="connsiteX21" fmla="*/ 0 w 7632701"/>
              <a:gd name="connsiteY21" fmla="*/ 1138038 h 2220984"/>
              <a:gd name="connsiteX22" fmla="*/ 1082946 w 7632701"/>
              <a:gd name="connsiteY22" fmla="*/ 55092 h 2220984"/>
              <a:gd name="connsiteX0" fmla="*/ 1550262 w 7639752"/>
              <a:gd name="connsiteY0" fmla="*/ 0 h 2062130"/>
              <a:gd name="connsiteX1" fmla="*/ 2636904 w 7639752"/>
              <a:gd name="connsiteY1" fmla="*/ 0 h 2062130"/>
              <a:gd name="connsiteX2" fmla="*/ 2636904 w 7639752"/>
              <a:gd name="connsiteY2" fmla="*/ 849 h 2062130"/>
              <a:gd name="connsiteX3" fmla="*/ 6660993 w 7639752"/>
              <a:gd name="connsiteY3" fmla="*/ 849 h 2062130"/>
              <a:gd name="connsiteX4" fmla="*/ 7639752 w 7639752"/>
              <a:gd name="connsiteY4" fmla="*/ 979608 h 2062130"/>
              <a:gd name="connsiteX5" fmla="*/ 6660993 w 7639752"/>
              <a:gd name="connsiteY5" fmla="*/ 1958367 h 2062130"/>
              <a:gd name="connsiteX6" fmla="*/ 2636904 w 7639752"/>
              <a:gd name="connsiteY6" fmla="*/ 1958367 h 2062130"/>
              <a:gd name="connsiteX7" fmla="*/ 1932501 w 7639752"/>
              <a:gd name="connsiteY7" fmla="*/ 1958367 h 2062130"/>
              <a:gd name="connsiteX8" fmla="*/ 1550264 w 7639752"/>
              <a:gd name="connsiteY8" fmla="*/ 1958367 h 2062130"/>
              <a:gd name="connsiteX9" fmla="*/ 1606194 w 7639752"/>
              <a:gd name="connsiteY9" fmla="*/ 1931424 h 2062130"/>
              <a:gd name="connsiteX10" fmla="*/ 2172943 w 7639752"/>
              <a:gd name="connsiteY10" fmla="*/ 979184 h 2062130"/>
              <a:gd name="connsiteX11" fmla="*/ 1606194 w 7639752"/>
              <a:gd name="connsiteY11" fmla="*/ 26944 h 2062130"/>
              <a:gd name="connsiteX12" fmla="*/ 1550262 w 7639752"/>
              <a:gd name="connsiteY12" fmla="*/ 0 h 2062130"/>
              <a:gd name="connsiteX13" fmla="*/ 7051 w 7639752"/>
              <a:gd name="connsiteY13" fmla="*/ 979184 h 2062130"/>
              <a:gd name="connsiteX14" fmla="*/ 1550262 w 7639752"/>
              <a:gd name="connsiteY14" fmla="*/ 0 h 2062130"/>
              <a:gd name="connsiteX15" fmla="*/ 953742 w 7639752"/>
              <a:gd name="connsiteY15" fmla="*/ 0 h 2062130"/>
              <a:gd name="connsiteX16" fmla="*/ 953742 w 7639752"/>
              <a:gd name="connsiteY16" fmla="*/ 979608 h 2062130"/>
              <a:gd name="connsiteX17" fmla="*/ 953742 w 7639752"/>
              <a:gd name="connsiteY17" fmla="*/ 1958367 h 2062130"/>
              <a:gd name="connsiteX18" fmla="*/ 1550264 w 7639752"/>
              <a:gd name="connsiteY18" fmla="*/ 1958367 h 2062130"/>
              <a:gd name="connsiteX19" fmla="*/ 1511529 w 7639752"/>
              <a:gd name="connsiteY19" fmla="*/ 1977027 h 2062130"/>
              <a:gd name="connsiteX20" fmla="*/ 1089997 w 7639752"/>
              <a:gd name="connsiteY20" fmla="*/ 2062130 h 2062130"/>
              <a:gd name="connsiteX21" fmla="*/ 7051 w 7639752"/>
              <a:gd name="connsiteY21" fmla="*/ 979184 h 2062130"/>
              <a:gd name="connsiteX0" fmla="*/ 1550262 w 7639752"/>
              <a:gd name="connsiteY0" fmla="*/ 0 h 2062130"/>
              <a:gd name="connsiteX1" fmla="*/ 2636904 w 7639752"/>
              <a:gd name="connsiteY1" fmla="*/ 0 h 2062130"/>
              <a:gd name="connsiteX2" fmla="*/ 2636904 w 7639752"/>
              <a:gd name="connsiteY2" fmla="*/ 849 h 2062130"/>
              <a:gd name="connsiteX3" fmla="*/ 6660993 w 7639752"/>
              <a:gd name="connsiteY3" fmla="*/ 849 h 2062130"/>
              <a:gd name="connsiteX4" fmla="*/ 7639752 w 7639752"/>
              <a:gd name="connsiteY4" fmla="*/ 979608 h 2062130"/>
              <a:gd name="connsiteX5" fmla="*/ 6660993 w 7639752"/>
              <a:gd name="connsiteY5" fmla="*/ 1958367 h 2062130"/>
              <a:gd name="connsiteX6" fmla="*/ 2636904 w 7639752"/>
              <a:gd name="connsiteY6" fmla="*/ 1958367 h 2062130"/>
              <a:gd name="connsiteX7" fmla="*/ 1932501 w 7639752"/>
              <a:gd name="connsiteY7" fmla="*/ 1958367 h 2062130"/>
              <a:gd name="connsiteX8" fmla="*/ 1550264 w 7639752"/>
              <a:gd name="connsiteY8" fmla="*/ 1958367 h 2062130"/>
              <a:gd name="connsiteX9" fmla="*/ 1606194 w 7639752"/>
              <a:gd name="connsiteY9" fmla="*/ 1931424 h 2062130"/>
              <a:gd name="connsiteX10" fmla="*/ 2172943 w 7639752"/>
              <a:gd name="connsiteY10" fmla="*/ 979184 h 2062130"/>
              <a:gd name="connsiteX11" fmla="*/ 1606194 w 7639752"/>
              <a:gd name="connsiteY11" fmla="*/ 26944 h 2062130"/>
              <a:gd name="connsiteX12" fmla="*/ 1550262 w 7639752"/>
              <a:gd name="connsiteY12" fmla="*/ 0 h 2062130"/>
              <a:gd name="connsiteX13" fmla="*/ 7051 w 7639752"/>
              <a:gd name="connsiteY13" fmla="*/ 979184 h 2062130"/>
              <a:gd name="connsiteX14" fmla="*/ 1550262 w 7639752"/>
              <a:gd name="connsiteY14" fmla="*/ 0 h 2062130"/>
              <a:gd name="connsiteX15" fmla="*/ 953742 w 7639752"/>
              <a:gd name="connsiteY15" fmla="*/ 979608 h 2062130"/>
              <a:gd name="connsiteX16" fmla="*/ 953742 w 7639752"/>
              <a:gd name="connsiteY16" fmla="*/ 1958367 h 2062130"/>
              <a:gd name="connsiteX17" fmla="*/ 1550264 w 7639752"/>
              <a:gd name="connsiteY17" fmla="*/ 1958367 h 2062130"/>
              <a:gd name="connsiteX18" fmla="*/ 1511529 w 7639752"/>
              <a:gd name="connsiteY18" fmla="*/ 1977027 h 2062130"/>
              <a:gd name="connsiteX19" fmla="*/ 1089997 w 7639752"/>
              <a:gd name="connsiteY19" fmla="*/ 2062130 h 2062130"/>
              <a:gd name="connsiteX20" fmla="*/ 7051 w 7639752"/>
              <a:gd name="connsiteY20" fmla="*/ 979184 h 2062130"/>
              <a:gd name="connsiteX0" fmla="*/ 596520 w 6686010"/>
              <a:gd name="connsiteY0" fmla="*/ 0 h 2062130"/>
              <a:gd name="connsiteX1" fmla="*/ 1683162 w 6686010"/>
              <a:gd name="connsiteY1" fmla="*/ 0 h 2062130"/>
              <a:gd name="connsiteX2" fmla="*/ 1683162 w 6686010"/>
              <a:gd name="connsiteY2" fmla="*/ 849 h 2062130"/>
              <a:gd name="connsiteX3" fmla="*/ 5707251 w 6686010"/>
              <a:gd name="connsiteY3" fmla="*/ 849 h 2062130"/>
              <a:gd name="connsiteX4" fmla="*/ 6686010 w 6686010"/>
              <a:gd name="connsiteY4" fmla="*/ 979608 h 2062130"/>
              <a:gd name="connsiteX5" fmla="*/ 5707251 w 6686010"/>
              <a:gd name="connsiteY5" fmla="*/ 1958367 h 2062130"/>
              <a:gd name="connsiteX6" fmla="*/ 1683162 w 6686010"/>
              <a:gd name="connsiteY6" fmla="*/ 1958367 h 2062130"/>
              <a:gd name="connsiteX7" fmla="*/ 978759 w 6686010"/>
              <a:gd name="connsiteY7" fmla="*/ 1958367 h 2062130"/>
              <a:gd name="connsiteX8" fmla="*/ 596522 w 6686010"/>
              <a:gd name="connsiteY8" fmla="*/ 1958367 h 2062130"/>
              <a:gd name="connsiteX9" fmla="*/ 652452 w 6686010"/>
              <a:gd name="connsiteY9" fmla="*/ 1931424 h 2062130"/>
              <a:gd name="connsiteX10" fmla="*/ 1219201 w 6686010"/>
              <a:gd name="connsiteY10" fmla="*/ 979184 h 2062130"/>
              <a:gd name="connsiteX11" fmla="*/ 652452 w 6686010"/>
              <a:gd name="connsiteY11" fmla="*/ 26944 h 2062130"/>
              <a:gd name="connsiteX12" fmla="*/ 596520 w 6686010"/>
              <a:gd name="connsiteY12" fmla="*/ 0 h 2062130"/>
              <a:gd name="connsiteX13" fmla="*/ 136255 w 6686010"/>
              <a:gd name="connsiteY13" fmla="*/ 2062130 h 2062130"/>
              <a:gd name="connsiteX14" fmla="*/ 596520 w 6686010"/>
              <a:gd name="connsiteY14" fmla="*/ 0 h 2062130"/>
              <a:gd name="connsiteX15" fmla="*/ 0 w 6686010"/>
              <a:gd name="connsiteY15" fmla="*/ 979608 h 2062130"/>
              <a:gd name="connsiteX16" fmla="*/ 0 w 6686010"/>
              <a:gd name="connsiteY16" fmla="*/ 1958367 h 2062130"/>
              <a:gd name="connsiteX17" fmla="*/ 596522 w 6686010"/>
              <a:gd name="connsiteY17" fmla="*/ 1958367 h 2062130"/>
              <a:gd name="connsiteX18" fmla="*/ 557787 w 6686010"/>
              <a:gd name="connsiteY18" fmla="*/ 1977027 h 2062130"/>
              <a:gd name="connsiteX19" fmla="*/ 136255 w 6686010"/>
              <a:gd name="connsiteY19" fmla="*/ 2062130 h 2062130"/>
              <a:gd name="connsiteX0" fmla="*/ 596520 w 6686010"/>
              <a:gd name="connsiteY0" fmla="*/ 0 h 2062130"/>
              <a:gd name="connsiteX1" fmla="*/ 1683162 w 6686010"/>
              <a:gd name="connsiteY1" fmla="*/ 0 h 2062130"/>
              <a:gd name="connsiteX2" fmla="*/ 1683162 w 6686010"/>
              <a:gd name="connsiteY2" fmla="*/ 849 h 2062130"/>
              <a:gd name="connsiteX3" fmla="*/ 5707251 w 6686010"/>
              <a:gd name="connsiteY3" fmla="*/ 849 h 2062130"/>
              <a:gd name="connsiteX4" fmla="*/ 6686010 w 6686010"/>
              <a:gd name="connsiteY4" fmla="*/ 979608 h 2062130"/>
              <a:gd name="connsiteX5" fmla="*/ 5707251 w 6686010"/>
              <a:gd name="connsiteY5" fmla="*/ 1958367 h 2062130"/>
              <a:gd name="connsiteX6" fmla="*/ 1683162 w 6686010"/>
              <a:gd name="connsiteY6" fmla="*/ 1958367 h 2062130"/>
              <a:gd name="connsiteX7" fmla="*/ 978759 w 6686010"/>
              <a:gd name="connsiteY7" fmla="*/ 1958367 h 2062130"/>
              <a:gd name="connsiteX8" fmla="*/ 596522 w 6686010"/>
              <a:gd name="connsiteY8" fmla="*/ 1958367 h 2062130"/>
              <a:gd name="connsiteX9" fmla="*/ 652452 w 6686010"/>
              <a:gd name="connsiteY9" fmla="*/ 1931424 h 2062130"/>
              <a:gd name="connsiteX10" fmla="*/ 1219201 w 6686010"/>
              <a:gd name="connsiteY10" fmla="*/ 979184 h 2062130"/>
              <a:gd name="connsiteX11" fmla="*/ 652452 w 6686010"/>
              <a:gd name="connsiteY11" fmla="*/ 26944 h 2062130"/>
              <a:gd name="connsiteX12" fmla="*/ 596520 w 6686010"/>
              <a:gd name="connsiteY12" fmla="*/ 0 h 2062130"/>
              <a:gd name="connsiteX13" fmla="*/ 136255 w 6686010"/>
              <a:gd name="connsiteY13" fmla="*/ 2062130 h 2062130"/>
              <a:gd name="connsiteX14" fmla="*/ 596520 w 6686010"/>
              <a:gd name="connsiteY14" fmla="*/ 0 h 2062130"/>
              <a:gd name="connsiteX15" fmla="*/ 0 w 6686010"/>
              <a:gd name="connsiteY15" fmla="*/ 979608 h 2062130"/>
              <a:gd name="connsiteX16" fmla="*/ 596522 w 6686010"/>
              <a:gd name="connsiteY16" fmla="*/ 1958367 h 2062130"/>
              <a:gd name="connsiteX17" fmla="*/ 557787 w 6686010"/>
              <a:gd name="connsiteY17" fmla="*/ 1977027 h 2062130"/>
              <a:gd name="connsiteX18" fmla="*/ 136255 w 6686010"/>
              <a:gd name="connsiteY18" fmla="*/ 2062130 h 2062130"/>
              <a:gd name="connsiteX0" fmla="*/ 460265 w 6549755"/>
              <a:gd name="connsiteY0" fmla="*/ 0 h 2062130"/>
              <a:gd name="connsiteX1" fmla="*/ 1546907 w 6549755"/>
              <a:gd name="connsiteY1" fmla="*/ 0 h 2062130"/>
              <a:gd name="connsiteX2" fmla="*/ 1546907 w 6549755"/>
              <a:gd name="connsiteY2" fmla="*/ 849 h 2062130"/>
              <a:gd name="connsiteX3" fmla="*/ 5570996 w 6549755"/>
              <a:gd name="connsiteY3" fmla="*/ 849 h 2062130"/>
              <a:gd name="connsiteX4" fmla="*/ 6549755 w 6549755"/>
              <a:gd name="connsiteY4" fmla="*/ 979608 h 2062130"/>
              <a:gd name="connsiteX5" fmla="*/ 5570996 w 6549755"/>
              <a:gd name="connsiteY5" fmla="*/ 1958367 h 2062130"/>
              <a:gd name="connsiteX6" fmla="*/ 1546907 w 6549755"/>
              <a:gd name="connsiteY6" fmla="*/ 1958367 h 2062130"/>
              <a:gd name="connsiteX7" fmla="*/ 842504 w 6549755"/>
              <a:gd name="connsiteY7" fmla="*/ 1958367 h 2062130"/>
              <a:gd name="connsiteX8" fmla="*/ 460267 w 6549755"/>
              <a:gd name="connsiteY8" fmla="*/ 1958367 h 2062130"/>
              <a:gd name="connsiteX9" fmla="*/ 516197 w 6549755"/>
              <a:gd name="connsiteY9" fmla="*/ 1931424 h 2062130"/>
              <a:gd name="connsiteX10" fmla="*/ 1082946 w 6549755"/>
              <a:gd name="connsiteY10" fmla="*/ 979184 h 2062130"/>
              <a:gd name="connsiteX11" fmla="*/ 516197 w 6549755"/>
              <a:gd name="connsiteY11" fmla="*/ 26944 h 2062130"/>
              <a:gd name="connsiteX12" fmla="*/ 460265 w 6549755"/>
              <a:gd name="connsiteY12" fmla="*/ 0 h 2062130"/>
              <a:gd name="connsiteX13" fmla="*/ 0 w 6549755"/>
              <a:gd name="connsiteY13" fmla="*/ 2062130 h 2062130"/>
              <a:gd name="connsiteX14" fmla="*/ 460265 w 6549755"/>
              <a:gd name="connsiteY14" fmla="*/ 0 h 2062130"/>
              <a:gd name="connsiteX15" fmla="*/ 460267 w 6549755"/>
              <a:gd name="connsiteY15" fmla="*/ 1958367 h 2062130"/>
              <a:gd name="connsiteX16" fmla="*/ 421532 w 6549755"/>
              <a:gd name="connsiteY16" fmla="*/ 1977027 h 2062130"/>
              <a:gd name="connsiteX17" fmla="*/ 0 w 6549755"/>
              <a:gd name="connsiteY17" fmla="*/ 2062130 h 2062130"/>
              <a:gd name="connsiteX0" fmla="*/ 38733 w 6128223"/>
              <a:gd name="connsiteY0" fmla="*/ 0 h 1977027"/>
              <a:gd name="connsiteX1" fmla="*/ 1125375 w 6128223"/>
              <a:gd name="connsiteY1" fmla="*/ 0 h 1977027"/>
              <a:gd name="connsiteX2" fmla="*/ 1125375 w 6128223"/>
              <a:gd name="connsiteY2" fmla="*/ 849 h 1977027"/>
              <a:gd name="connsiteX3" fmla="*/ 5149464 w 6128223"/>
              <a:gd name="connsiteY3" fmla="*/ 849 h 1977027"/>
              <a:gd name="connsiteX4" fmla="*/ 6128223 w 6128223"/>
              <a:gd name="connsiteY4" fmla="*/ 979608 h 1977027"/>
              <a:gd name="connsiteX5" fmla="*/ 5149464 w 6128223"/>
              <a:gd name="connsiteY5" fmla="*/ 1958367 h 1977027"/>
              <a:gd name="connsiteX6" fmla="*/ 1125375 w 6128223"/>
              <a:gd name="connsiteY6" fmla="*/ 1958367 h 1977027"/>
              <a:gd name="connsiteX7" fmla="*/ 420972 w 6128223"/>
              <a:gd name="connsiteY7" fmla="*/ 1958367 h 1977027"/>
              <a:gd name="connsiteX8" fmla="*/ 38735 w 6128223"/>
              <a:gd name="connsiteY8" fmla="*/ 1958367 h 1977027"/>
              <a:gd name="connsiteX9" fmla="*/ 94665 w 6128223"/>
              <a:gd name="connsiteY9" fmla="*/ 1931424 h 1977027"/>
              <a:gd name="connsiteX10" fmla="*/ 661414 w 6128223"/>
              <a:gd name="connsiteY10" fmla="*/ 979184 h 1977027"/>
              <a:gd name="connsiteX11" fmla="*/ 94665 w 6128223"/>
              <a:gd name="connsiteY11" fmla="*/ 26944 h 1977027"/>
              <a:gd name="connsiteX12" fmla="*/ 38733 w 6128223"/>
              <a:gd name="connsiteY12" fmla="*/ 0 h 1977027"/>
              <a:gd name="connsiteX13" fmla="*/ 0 w 6128223"/>
              <a:gd name="connsiteY13" fmla="*/ 1977027 h 1977027"/>
              <a:gd name="connsiteX14" fmla="*/ 38733 w 6128223"/>
              <a:gd name="connsiteY14" fmla="*/ 0 h 1977027"/>
              <a:gd name="connsiteX15" fmla="*/ 38735 w 6128223"/>
              <a:gd name="connsiteY15" fmla="*/ 1958367 h 1977027"/>
              <a:gd name="connsiteX16" fmla="*/ 0 w 6128223"/>
              <a:gd name="connsiteY16" fmla="*/ 1977027 h 1977027"/>
              <a:gd name="connsiteX0" fmla="*/ 0 w 6089490"/>
              <a:gd name="connsiteY0" fmla="*/ 0 h 1958367"/>
              <a:gd name="connsiteX1" fmla="*/ 1086642 w 6089490"/>
              <a:gd name="connsiteY1" fmla="*/ 0 h 1958367"/>
              <a:gd name="connsiteX2" fmla="*/ 1086642 w 6089490"/>
              <a:gd name="connsiteY2" fmla="*/ 849 h 1958367"/>
              <a:gd name="connsiteX3" fmla="*/ 5110731 w 6089490"/>
              <a:gd name="connsiteY3" fmla="*/ 849 h 1958367"/>
              <a:gd name="connsiteX4" fmla="*/ 6089490 w 6089490"/>
              <a:gd name="connsiteY4" fmla="*/ 979608 h 1958367"/>
              <a:gd name="connsiteX5" fmla="*/ 5110731 w 6089490"/>
              <a:gd name="connsiteY5" fmla="*/ 1958367 h 1958367"/>
              <a:gd name="connsiteX6" fmla="*/ 1086642 w 6089490"/>
              <a:gd name="connsiteY6" fmla="*/ 1958367 h 1958367"/>
              <a:gd name="connsiteX7" fmla="*/ 382239 w 6089490"/>
              <a:gd name="connsiteY7" fmla="*/ 1958367 h 1958367"/>
              <a:gd name="connsiteX8" fmla="*/ 2 w 6089490"/>
              <a:gd name="connsiteY8" fmla="*/ 1958367 h 1958367"/>
              <a:gd name="connsiteX9" fmla="*/ 55932 w 6089490"/>
              <a:gd name="connsiteY9" fmla="*/ 1931424 h 1958367"/>
              <a:gd name="connsiteX10" fmla="*/ 622681 w 6089490"/>
              <a:gd name="connsiteY10" fmla="*/ 979184 h 1958367"/>
              <a:gd name="connsiteX11" fmla="*/ 55932 w 6089490"/>
              <a:gd name="connsiteY11" fmla="*/ 26944 h 1958367"/>
              <a:gd name="connsiteX12" fmla="*/ 0 w 6089490"/>
              <a:gd name="connsiteY12" fmla="*/ 0 h 1958367"/>
              <a:gd name="connsiteX13" fmla="*/ 2 w 6089490"/>
              <a:gd name="connsiteY13" fmla="*/ 1958367 h 1958367"/>
              <a:gd name="connsiteX14" fmla="*/ 0 w 6089490"/>
              <a:gd name="connsiteY14" fmla="*/ 0 h 1958367"/>
              <a:gd name="connsiteX15" fmla="*/ 2 w 6089490"/>
              <a:gd name="connsiteY15" fmla="*/ 1958367 h 1958367"/>
              <a:gd name="connsiteX0" fmla="*/ 0 w 6089490"/>
              <a:gd name="connsiteY0" fmla="*/ 0 h 1958367"/>
              <a:gd name="connsiteX1" fmla="*/ 1086642 w 6089490"/>
              <a:gd name="connsiteY1" fmla="*/ 0 h 1958367"/>
              <a:gd name="connsiteX2" fmla="*/ 1086642 w 6089490"/>
              <a:gd name="connsiteY2" fmla="*/ 849 h 1958367"/>
              <a:gd name="connsiteX3" fmla="*/ 5110731 w 6089490"/>
              <a:gd name="connsiteY3" fmla="*/ 849 h 1958367"/>
              <a:gd name="connsiteX4" fmla="*/ 6089490 w 6089490"/>
              <a:gd name="connsiteY4" fmla="*/ 979608 h 1958367"/>
              <a:gd name="connsiteX5" fmla="*/ 5110731 w 6089490"/>
              <a:gd name="connsiteY5" fmla="*/ 1958367 h 1958367"/>
              <a:gd name="connsiteX6" fmla="*/ 1086642 w 6089490"/>
              <a:gd name="connsiteY6" fmla="*/ 1958367 h 1958367"/>
              <a:gd name="connsiteX7" fmla="*/ 382239 w 6089490"/>
              <a:gd name="connsiteY7" fmla="*/ 1958367 h 1958367"/>
              <a:gd name="connsiteX8" fmla="*/ 2 w 6089490"/>
              <a:gd name="connsiteY8" fmla="*/ 1958367 h 1958367"/>
              <a:gd name="connsiteX9" fmla="*/ 55932 w 6089490"/>
              <a:gd name="connsiteY9" fmla="*/ 1931424 h 1958367"/>
              <a:gd name="connsiteX10" fmla="*/ 622681 w 6089490"/>
              <a:gd name="connsiteY10" fmla="*/ 979184 h 1958367"/>
              <a:gd name="connsiteX11" fmla="*/ 55932 w 6089490"/>
              <a:gd name="connsiteY11" fmla="*/ 26944 h 1958367"/>
              <a:gd name="connsiteX12" fmla="*/ 0 w 6089490"/>
              <a:gd name="connsiteY12" fmla="*/ 0 h 1958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89490" h="1958367">
                <a:moveTo>
                  <a:pt x="0" y="0"/>
                </a:moveTo>
                <a:lnTo>
                  <a:pt x="1086642" y="0"/>
                </a:lnTo>
                <a:lnTo>
                  <a:pt x="1086642" y="849"/>
                </a:lnTo>
                <a:lnTo>
                  <a:pt x="5110731" y="849"/>
                </a:lnTo>
                <a:cubicBezTo>
                  <a:pt x="5651285" y="849"/>
                  <a:pt x="6089490" y="439054"/>
                  <a:pt x="6089490" y="979608"/>
                </a:cubicBezTo>
                <a:cubicBezTo>
                  <a:pt x="6089490" y="1520162"/>
                  <a:pt x="5651285" y="1958367"/>
                  <a:pt x="5110731" y="1958367"/>
                </a:cubicBezTo>
                <a:lnTo>
                  <a:pt x="1086642" y="1958367"/>
                </a:lnTo>
                <a:lnTo>
                  <a:pt x="382239" y="1958367"/>
                </a:lnTo>
                <a:lnTo>
                  <a:pt x="2" y="1958367"/>
                </a:lnTo>
                <a:lnTo>
                  <a:pt x="55932" y="1931424"/>
                </a:lnTo>
                <a:cubicBezTo>
                  <a:pt x="393513" y="1748039"/>
                  <a:pt x="622681" y="1390374"/>
                  <a:pt x="622681" y="979184"/>
                </a:cubicBezTo>
                <a:cubicBezTo>
                  <a:pt x="622681" y="567994"/>
                  <a:pt x="393513" y="210329"/>
                  <a:pt x="55932" y="26944"/>
                </a:cubicBezTo>
                <a:lnTo>
                  <a:pt x="0" y="0"/>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tIns="0" rIns="540000" bIns="0" rtlCol="0" anchor="ctr"/>
          <a:lstStyle/>
          <a:p>
            <a:r>
              <a:rPr lang="en-GB" altLang="en-US" dirty="0">
                <a:solidFill>
                  <a:schemeClr val="tx1"/>
                </a:solidFill>
                <a:cs typeface="Twinkl"/>
              </a:rPr>
              <a:t>The name orangutan means "man of the forest" in the Malay language.</a:t>
            </a:r>
          </a:p>
          <a:p>
            <a:endParaRPr lang="en-GB" altLang="en-US" dirty="0">
              <a:solidFill>
                <a:schemeClr val="tx1"/>
              </a:solidFill>
              <a:cs typeface="Twinkl"/>
            </a:endParaRPr>
          </a:p>
          <a:p>
            <a:r>
              <a:rPr lang="en-GB" altLang="en-US" dirty="0">
                <a:solidFill>
                  <a:schemeClr val="tx1"/>
                </a:solidFill>
                <a:cs typeface="Twinkl"/>
              </a:rPr>
              <a:t>Orangutans have feet and hands that can grasp, like human hands, which helps them to move through branches.</a:t>
            </a:r>
          </a:p>
        </p:txBody>
      </p:sp>
      <p:sp>
        <p:nvSpPr>
          <p:cNvPr id="15" name="Freeform: Shape 14"/>
          <p:cNvSpPr/>
          <p:nvPr/>
        </p:nvSpPr>
        <p:spPr>
          <a:xfrm>
            <a:off x="2976661" y="2230805"/>
            <a:ext cx="5713475" cy="1331291"/>
          </a:xfrm>
          <a:custGeom>
            <a:avLst/>
            <a:gdLst>
              <a:gd name="connsiteX0" fmla="*/ 0 w 5713475"/>
              <a:gd name="connsiteY0" fmla="*/ 665933 h 1331291"/>
              <a:gd name="connsiteX1" fmla="*/ 0 w 5713475"/>
              <a:gd name="connsiteY1" fmla="*/ 665934 h 1331291"/>
              <a:gd name="connsiteX2" fmla="*/ 0 w 5713475"/>
              <a:gd name="connsiteY2" fmla="*/ 665934 h 1331291"/>
              <a:gd name="connsiteX3" fmla="*/ 5059260 w 5713475"/>
              <a:gd name="connsiteY3" fmla="*/ 0 h 1331291"/>
              <a:gd name="connsiteX4" fmla="*/ 5713474 w 5713475"/>
              <a:gd name="connsiteY4" fmla="*/ 0 h 1331291"/>
              <a:gd name="connsiteX5" fmla="*/ 5713474 w 5713475"/>
              <a:gd name="connsiteY5" fmla="*/ 665924 h 1331291"/>
              <a:gd name="connsiteX6" fmla="*/ 5713475 w 5713475"/>
              <a:gd name="connsiteY6" fmla="*/ 665934 h 1331291"/>
              <a:gd name="connsiteX7" fmla="*/ 5713474 w 5713475"/>
              <a:gd name="connsiteY7" fmla="*/ 665934 h 1331291"/>
              <a:gd name="connsiteX8" fmla="*/ 5713474 w 5713475"/>
              <a:gd name="connsiteY8" fmla="*/ 1331290 h 1331291"/>
              <a:gd name="connsiteX9" fmla="*/ 5059260 w 5713475"/>
              <a:gd name="connsiteY9" fmla="*/ 1331290 h 1331291"/>
              <a:gd name="connsiteX10" fmla="*/ 5059260 w 5713475"/>
              <a:gd name="connsiteY10" fmla="*/ 1330168 h 1331291"/>
              <a:gd name="connsiteX11" fmla="*/ 5048117 w 5713475"/>
              <a:gd name="connsiteY11" fmla="*/ 1331291 h 1331291"/>
              <a:gd name="connsiteX12" fmla="*/ 665357 w 5713475"/>
              <a:gd name="connsiteY12" fmla="*/ 1331290 h 1331291"/>
              <a:gd name="connsiteX13" fmla="*/ 13518 w 5713475"/>
              <a:gd name="connsiteY13" fmla="*/ 800026 h 1331291"/>
              <a:gd name="connsiteX14" fmla="*/ 0 w 5713475"/>
              <a:gd name="connsiteY14" fmla="*/ 665934 h 1331291"/>
              <a:gd name="connsiteX15" fmla="*/ 13518 w 5713475"/>
              <a:gd name="connsiteY15" fmla="*/ 531841 h 1331291"/>
              <a:gd name="connsiteX16" fmla="*/ 665357 w 5713475"/>
              <a:gd name="connsiteY16" fmla="*/ 577 h 1331291"/>
              <a:gd name="connsiteX17" fmla="*/ 5048118 w 5713475"/>
              <a:gd name="connsiteY17" fmla="*/ 577 h 1331291"/>
              <a:gd name="connsiteX18" fmla="*/ 5059260 w 5713475"/>
              <a:gd name="connsiteY18" fmla="*/ 1700 h 1331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713475" h="1331291">
                <a:moveTo>
                  <a:pt x="0" y="665933"/>
                </a:moveTo>
                <a:lnTo>
                  <a:pt x="0" y="665934"/>
                </a:lnTo>
                <a:lnTo>
                  <a:pt x="0" y="665934"/>
                </a:lnTo>
                <a:close/>
                <a:moveTo>
                  <a:pt x="5059260" y="0"/>
                </a:moveTo>
                <a:lnTo>
                  <a:pt x="5713474" y="0"/>
                </a:lnTo>
                <a:lnTo>
                  <a:pt x="5713474" y="665924"/>
                </a:lnTo>
                <a:lnTo>
                  <a:pt x="5713475" y="665934"/>
                </a:lnTo>
                <a:lnTo>
                  <a:pt x="5713474" y="665934"/>
                </a:lnTo>
                <a:lnTo>
                  <a:pt x="5713474" y="1331290"/>
                </a:lnTo>
                <a:lnTo>
                  <a:pt x="5059260" y="1331290"/>
                </a:lnTo>
                <a:lnTo>
                  <a:pt x="5059260" y="1330168"/>
                </a:lnTo>
                <a:lnTo>
                  <a:pt x="5048117" y="1331291"/>
                </a:lnTo>
                <a:lnTo>
                  <a:pt x="665357" y="1331290"/>
                </a:lnTo>
                <a:cubicBezTo>
                  <a:pt x="343823" y="1331290"/>
                  <a:pt x="75560" y="1103218"/>
                  <a:pt x="13518" y="800026"/>
                </a:cubicBezTo>
                <a:lnTo>
                  <a:pt x="0" y="665934"/>
                </a:lnTo>
                <a:lnTo>
                  <a:pt x="13518" y="531841"/>
                </a:lnTo>
                <a:cubicBezTo>
                  <a:pt x="75560" y="228649"/>
                  <a:pt x="343823" y="577"/>
                  <a:pt x="665357" y="577"/>
                </a:cubicBezTo>
                <a:lnTo>
                  <a:pt x="5048118" y="577"/>
                </a:lnTo>
                <a:lnTo>
                  <a:pt x="5059260" y="1700"/>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88000" rtlCol="0" anchor="ctr">
            <a:noAutofit/>
          </a:bodyPr>
          <a:lstStyle/>
          <a:p>
            <a:r>
              <a:rPr lang="en-GB" altLang="en-US" dirty="0">
                <a:solidFill>
                  <a:schemeClr val="tx1"/>
                </a:solidFill>
                <a:cs typeface="Twinkl"/>
              </a:rPr>
              <a:t>Orangutans are listed as </a:t>
            </a:r>
            <a:r>
              <a:rPr lang="en-GB" altLang="en-US" b="1" dirty="0">
                <a:solidFill>
                  <a:schemeClr val="tx1"/>
                </a:solidFill>
                <a:cs typeface="Twinkl"/>
              </a:rPr>
              <a:t>critically endangered</a:t>
            </a:r>
            <a:r>
              <a:rPr lang="en-GB" altLang="en-US" dirty="0">
                <a:solidFill>
                  <a:schemeClr val="tx1"/>
                </a:solidFill>
                <a:cs typeface="Twinkl"/>
              </a:rPr>
              <a:t> on the International Union for Conservation of Nature (IUCN)’s </a:t>
            </a:r>
            <a:r>
              <a:rPr lang="en-GB" altLang="en-US" b="1" dirty="0">
                <a:solidFill>
                  <a:schemeClr val="tx1"/>
                </a:solidFill>
                <a:cs typeface="Twinkl"/>
              </a:rPr>
              <a:t>Red List</a:t>
            </a:r>
            <a:r>
              <a:rPr lang="en-GB" altLang="en-US" dirty="0">
                <a:solidFill>
                  <a:schemeClr val="tx1"/>
                </a:solidFill>
                <a:cs typeface="Twinkl"/>
              </a:rPr>
              <a:t>. </a:t>
            </a:r>
          </a:p>
        </p:txBody>
      </p:sp>
    </p:spTree>
    <p:extLst>
      <p:ext uri="{BB962C8B-B14F-4D97-AF65-F5344CB8AC3E}">
        <p14:creationId xmlns:p14="http://schemas.microsoft.com/office/powerpoint/2010/main" val="1809940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1000"/>
                            </p:stCondLst>
                            <p:childTnLst>
                              <p:par>
                                <p:cTn id="9" presetID="22" presetClass="entr" presetSubtype="2"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right)">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gtEl>
                                      </p:cBhvr>
                                    </p:animEffect>
                                    <p:animScale>
                                      <p:cBhvr>
                                        <p:cTn id="17" dur="250" autoRev="1" fill="hold"/>
                                        <p:tgtEl>
                                          <p:spTgt spid="3"/>
                                        </p:tgtEl>
                                      </p:cBhvr>
                                      <p:by x="105000" y="105000"/>
                                    </p:animScale>
                                  </p:childTnLst>
                                </p:cTn>
                              </p:par>
                              <p:par>
                                <p:cTn id="18" presetID="22" presetClass="entr" presetSubtype="8"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500"/>
                                        <p:tgtEl>
                                          <p:spTgt spid="24"/>
                                        </p:tgtEl>
                                      </p:cBhvr>
                                    </p:animEffect>
                                  </p:childTnLst>
                                </p:cTn>
                              </p:par>
                            </p:childTnLst>
                          </p:cTn>
                        </p:par>
                      </p:childTnLst>
                    </p:cTn>
                  </p:par>
                </p:childTnLst>
              </p:cTn>
              <p:nextCondLst>
                <p:cond evt="onClick" delay="0">
                  <p:tgtEl>
                    <p:spTgt spid="3"/>
                  </p:tgtEl>
                </p:cond>
              </p:nextCondLst>
            </p:seq>
          </p:childTnLst>
        </p:cTn>
      </p:par>
    </p:tnLst>
    <p:bldLst>
      <p:bldP spid="3" grpId="0" animBg="1"/>
      <p:bldP spid="2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Tiger</a:t>
            </a:r>
          </a:p>
        </p:txBody>
      </p:sp>
      <p:sp>
        <p:nvSpPr>
          <p:cNvPr id="2" name="TextBox 1"/>
          <p:cNvSpPr txBox="1"/>
          <p:nvPr/>
        </p:nvSpPr>
        <p:spPr>
          <a:xfrm>
            <a:off x="755650" y="2012510"/>
            <a:ext cx="7632700" cy="2769989"/>
          </a:xfrm>
          <a:prstGeom prst="rect">
            <a:avLst/>
          </a:prstGeom>
          <a:noFill/>
        </p:spPr>
        <p:txBody>
          <a:bodyPr wrap="square" lIns="0" tIns="0" rIns="0" bIns="0" rtlCol="0">
            <a:spAutoFit/>
          </a:bodyPr>
          <a:lstStyle/>
          <a:p>
            <a:r>
              <a:rPr lang="en-GB" b="1" dirty="0">
                <a:cs typeface="Twinkl"/>
              </a:rPr>
              <a:t>Appearance: </a:t>
            </a:r>
            <a:r>
              <a:rPr lang="en-GB" dirty="0">
                <a:cs typeface="Twinkl"/>
              </a:rPr>
              <a:t>Tigers have orange fur coats with black vertical stripes. They have a lighter underside. </a:t>
            </a:r>
          </a:p>
          <a:p>
            <a:endParaRPr lang="en-GB" dirty="0">
              <a:cs typeface="Twinkl"/>
            </a:endParaRPr>
          </a:p>
          <a:p>
            <a:r>
              <a:rPr lang="en-GB" b="1" dirty="0">
                <a:ea typeface="Times New Roman"/>
                <a:cs typeface="Twinkl"/>
              </a:rPr>
              <a:t>Habitat: </a:t>
            </a:r>
            <a:r>
              <a:rPr lang="en-GB" dirty="0">
                <a:ea typeface="Times New Roman"/>
                <a:cs typeface="Twinkl"/>
              </a:rPr>
              <a:t>Tigers are found all over Asia and live in India, Nepal, Bhutan, Russia, Myanmar, Malaysia, Sumatra and China. They live in tropical rainforests, evergreen forests, temperate forests, mangrove swamps, grasslands, and savannahs.</a:t>
            </a:r>
          </a:p>
          <a:p>
            <a:endParaRPr lang="en-GB" b="1" dirty="0">
              <a:cs typeface="Twinkl"/>
            </a:endParaRPr>
          </a:p>
          <a:p>
            <a:r>
              <a:rPr lang="en-GB" b="1" dirty="0">
                <a:cs typeface="Twinkl"/>
              </a:rPr>
              <a:t>Diet: </a:t>
            </a:r>
            <a:r>
              <a:rPr lang="en-GB" dirty="0">
                <a:cs typeface="Twinkl"/>
              </a:rPr>
              <a:t>Tigers hunt for food and eat </a:t>
            </a:r>
            <a:br>
              <a:rPr lang="en-GB" dirty="0">
                <a:cs typeface="Twinkl"/>
              </a:rPr>
            </a:br>
            <a:r>
              <a:rPr lang="en-GB" dirty="0">
                <a:cs typeface="Twinkl"/>
              </a:rPr>
              <a:t>deer and wild boar.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9426" y="3781522"/>
            <a:ext cx="5880683" cy="2907149"/>
          </a:xfrm>
          <a:prstGeom prst="rect">
            <a:avLst/>
          </a:prstGeom>
        </p:spPr>
      </p:pic>
    </p:spTree>
    <p:extLst>
      <p:ext uri="{BB962C8B-B14F-4D97-AF65-F5344CB8AC3E}">
        <p14:creationId xmlns:p14="http://schemas.microsoft.com/office/powerpoint/2010/main" val="337493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rPr>
              <a:t>Tiger</a:t>
            </a:r>
            <a:endParaRPr lang="en-GB" sz="5000" dirty="0">
              <a:solidFill>
                <a:schemeClr val="bg1"/>
              </a:solidFill>
              <a:latin typeface="+mn-lt"/>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7522" y="1831599"/>
            <a:ext cx="1911237" cy="2594958"/>
          </a:xfrm>
          <a:prstGeom prst="rect">
            <a:avLst/>
          </a:prstGeom>
        </p:spPr>
      </p:pic>
      <p:sp>
        <p:nvSpPr>
          <p:cNvPr id="3" name="Did You Know..?"/>
          <p:cNvSpPr/>
          <p:nvPr/>
        </p:nvSpPr>
        <p:spPr>
          <a:xfrm>
            <a:off x="755650" y="4575743"/>
            <a:ext cx="1526156" cy="1526156"/>
          </a:xfrm>
          <a:prstGeom prst="ellips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750" b="1" dirty="0"/>
              <a:t>Did You Know…?</a:t>
            </a:r>
          </a:p>
        </p:txBody>
      </p:sp>
      <p:sp>
        <p:nvSpPr>
          <p:cNvPr id="27" name="Freeform: Shape 26"/>
          <p:cNvSpPr/>
          <p:nvPr/>
        </p:nvSpPr>
        <p:spPr>
          <a:xfrm>
            <a:off x="1988559" y="4575743"/>
            <a:ext cx="6399791" cy="1517082"/>
          </a:xfrm>
          <a:custGeom>
            <a:avLst/>
            <a:gdLst>
              <a:gd name="connsiteX0" fmla="*/ 1283243 w 7632700"/>
              <a:gd name="connsiteY0" fmla="*/ 109908 h 1736898"/>
              <a:gd name="connsiteX1" fmla="*/ 1586533 w 7632700"/>
              <a:gd name="connsiteY1" fmla="*/ 109908 h 1736898"/>
              <a:gd name="connsiteX2" fmla="*/ 1586533 w 7632700"/>
              <a:gd name="connsiteY2" fmla="*/ 110566 h 1736898"/>
              <a:gd name="connsiteX3" fmla="*/ 6874488 w 7632700"/>
              <a:gd name="connsiteY3" fmla="*/ 110566 h 1736898"/>
              <a:gd name="connsiteX4" fmla="*/ 7632700 w 7632700"/>
              <a:gd name="connsiteY4" fmla="*/ 868778 h 1736898"/>
              <a:gd name="connsiteX5" fmla="*/ 6874488 w 7632700"/>
              <a:gd name="connsiteY5" fmla="*/ 1626990 h 1736898"/>
              <a:gd name="connsiteX6" fmla="*/ 1586533 w 7632700"/>
              <a:gd name="connsiteY6" fmla="*/ 1626990 h 1736898"/>
              <a:gd name="connsiteX7" fmla="*/ 1562914 w 7632700"/>
              <a:gd name="connsiteY7" fmla="*/ 1626990 h 1736898"/>
              <a:gd name="connsiteX8" fmla="*/ 1283243 w 7632700"/>
              <a:gd name="connsiteY8" fmla="*/ 1626990 h 1736898"/>
              <a:gd name="connsiteX9" fmla="*/ 1354007 w 7632700"/>
              <a:gd name="connsiteY9" fmla="*/ 1588581 h 1736898"/>
              <a:gd name="connsiteX10" fmla="*/ 1736898 w 7632700"/>
              <a:gd name="connsiteY10" fmla="*/ 868449 h 1736898"/>
              <a:gd name="connsiteX11" fmla="*/ 1354007 w 7632700"/>
              <a:gd name="connsiteY11" fmla="*/ 148318 h 1736898"/>
              <a:gd name="connsiteX12" fmla="*/ 868449 w 7632700"/>
              <a:gd name="connsiteY12" fmla="*/ 0 h 1736898"/>
              <a:gd name="connsiteX13" fmla="*/ 1206489 w 7632700"/>
              <a:gd name="connsiteY13" fmla="*/ 68247 h 1736898"/>
              <a:gd name="connsiteX14" fmla="*/ 1283243 w 7632700"/>
              <a:gd name="connsiteY14" fmla="*/ 109908 h 1736898"/>
              <a:gd name="connsiteX15" fmla="*/ 804702 w 7632700"/>
              <a:gd name="connsiteY15" fmla="*/ 109908 h 1736898"/>
              <a:gd name="connsiteX16" fmla="*/ 804702 w 7632700"/>
              <a:gd name="connsiteY16" fmla="*/ 868778 h 1736898"/>
              <a:gd name="connsiteX17" fmla="*/ 804702 w 7632700"/>
              <a:gd name="connsiteY17" fmla="*/ 1626990 h 1736898"/>
              <a:gd name="connsiteX18" fmla="*/ 1283243 w 7632700"/>
              <a:gd name="connsiteY18" fmla="*/ 1626990 h 1736898"/>
              <a:gd name="connsiteX19" fmla="*/ 1206489 w 7632700"/>
              <a:gd name="connsiteY19" fmla="*/ 1668651 h 1736898"/>
              <a:gd name="connsiteX20" fmla="*/ 868449 w 7632700"/>
              <a:gd name="connsiteY20" fmla="*/ 1736898 h 1736898"/>
              <a:gd name="connsiteX21" fmla="*/ 0 w 7632700"/>
              <a:gd name="connsiteY21" fmla="*/ 868449 h 1736898"/>
              <a:gd name="connsiteX22" fmla="*/ 868449 w 7632700"/>
              <a:gd name="connsiteY22" fmla="*/ 0 h 1736898"/>
              <a:gd name="connsiteX0" fmla="*/ 1288076 w 7637533"/>
              <a:gd name="connsiteY0" fmla="*/ 41661 h 1668651"/>
              <a:gd name="connsiteX1" fmla="*/ 1591366 w 7637533"/>
              <a:gd name="connsiteY1" fmla="*/ 41661 h 1668651"/>
              <a:gd name="connsiteX2" fmla="*/ 1591366 w 7637533"/>
              <a:gd name="connsiteY2" fmla="*/ 42319 h 1668651"/>
              <a:gd name="connsiteX3" fmla="*/ 6879321 w 7637533"/>
              <a:gd name="connsiteY3" fmla="*/ 42319 h 1668651"/>
              <a:gd name="connsiteX4" fmla="*/ 7637533 w 7637533"/>
              <a:gd name="connsiteY4" fmla="*/ 800531 h 1668651"/>
              <a:gd name="connsiteX5" fmla="*/ 6879321 w 7637533"/>
              <a:gd name="connsiteY5" fmla="*/ 1558743 h 1668651"/>
              <a:gd name="connsiteX6" fmla="*/ 1591366 w 7637533"/>
              <a:gd name="connsiteY6" fmla="*/ 1558743 h 1668651"/>
              <a:gd name="connsiteX7" fmla="*/ 1567747 w 7637533"/>
              <a:gd name="connsiteY7" fmla="*/ 1558743 h 1668651"/>
              <a:gd name="connsiteX8" fmla="*/ 1288076 w 7637533"/>
              <a:gd name="connsiteY8" fmla="*/ 1558743 h 1668651"/>
              <a:gd name="connsiteX9" fmla="*/ 1358840 w 7637533"/>
              <a:gd name="connsiteY9" fmla="*/ 1520334 h 1668651"/>
              <a:gd name="connsiteX10" fmla="*/ 1741731 w 7637533"/>
              <a:gd name="connsiteY10" fmla="*/ 800202 h 1668651"/>
              <a:gd name="connsiteX11" fmla="*/ 1358840 w 7637533"/>
              <a:gd name="connsiteY11" fmla="*/ 80071 h 1668651"/>
              <a:gd name="connsiteX12" fmla="*/ 1288076 w 7637533"/>
              <a:gd name="connsiteY12" fmla="*/ 41661 h 1668651"/>
              <a:gd name="connsiteX13" fmla="*/ 4833 w 7637533"/>
              <a:gd name="connsiteY13" fmla="*/ 800202 h 1668651"/>
              <a:gd name="connsiteX14" fmla="*/ 1211322 w 7637533"/>
              <a:gd name="connsiteY14" fmla="*/ 0 h 1668651"/>
              <a:gd name="connsiteX15" fmla="*/ 1288076 w 7637533"/>
              <a:gd name="connsiteY15" fmla="*/ 41661 h 1668651"/>
              <a:gd name="connsiteX16" fmla="*/ 809535 w 7637533"/>
              <a:gd name="connsiteY16" fmla="*/ 41661 h 1668651"/>
              <a:gd name="connsiteX17" fmla="*/ 809535 w 7637533"/>
              <a:gd name="connsiteY17" fmla="*/ 800531 h 1668651"/>
              <a:gd name="connsiteX18" fmla="*/ 809535 w 7637533"/>
              <a:gd name="connsiteY18" fmla="*/ 1558743 h 1668651"/>
              <a:gd name="connsiteX19" fmla="*/ 1288076 w 7637533"/>
              <a:gd name="connsiteY19" fmla="*/ 1558743 h 1668651"/>
              <a:gd name="connsiteX20" fmla="*/ 1211322 w 7637533"/>
              <a:gd name="connsiteY20" fmla="*/ 1600404 h 1668651"/>
              <a:gd name="connsiteX21" fmla="*/ 873282 w 7637533"/>
              <a:gd name="connsiteY21" fmla="*/ 1668651 h 1668651"/>
              <a:gd name="connsiteX22" fmla="*/ 4833 w 7637533"/>
              <a:gd name="connsiteY22" fmla="*/ 800202 h 1668651"/>
              <a:gd name="connsiteX0" fmla="*/ 1288076 w 7637533"/>
              <a:gd name="connsiteY0" fmla="*/ 41661 h 1668651"/>
              <a:gd name="connsiteX1" fmla="*/ 1591366 w 7637533"/>
              <a:gd name="connsiteY1" fmla="*/ 41661 h 1668651"/>
              <a:gd name="connsiteX2" fmla="*/ 1591366 w 7637533"/>
              <a:gd name="connsiteY2" fmla="*/ 42319 h 1668651"/>
              <a:gd name="connsiteX3" fmla="*/ 6879321 w 7637533"/>
              <a:gd name="connsiteY3" fmla="*/ 42319 h 1668651"/>
              <a:gd name="connsiteX4" fmla="*/ 7637533 w 7637533"/>
              <a:gd name="connsiteY4" fmla="*/ 800531 h 1668651"/>
              <a:gd name="connsiteX5" fmla="*/ 6879321 w 7637533"/>
              <a:gd name="connsiteY5" fmla="*/ 1558743 h 1668651"/>
              <a:gd name="connsiteX6" fmla="*/ 1591366 w 7637533"/>
              <a:gd name="connsiteY6" fmla="*/ 1558743 h 1668651"/>
              <a:gd name="connsiteX7" fmla="*/ 1567747 w 7637533"/>
              <a:gd name="connsiteY7" fmla="*/ 1558743 h 1668651"/>
              <a:gd name="connsiteX8" fmla="*/ 1288076 w 7637533"/>
              <a:gd name="connsiteY8" fmla="*/ 1558743 h 1668651"/>
              <a:gd name="connsiteX9" fmla="*/ 1358840 w 7637533"/>
              <a:gd name="connsiteY9" fmla="*/ 1520334 h 1668651"/>
              <a:gd name="connsiteX10" fmla="*/ 1741731 w 7637533"/>
              <a:gd name="connsiteY10" fmla="*/ 800202 h 1668651"/>
              <a:gd name="connsiteX11" fmla="*/ 1358840 w 7637533"/>
              <a:gd name="connsiteY11" fmla="*/ 80071 h 1668651"/>
              <a:gd name="connsiteX12" fmla="*/ 1288076 w 7637533"/>
              <a:gd name="connsiteY12" fmla="*/ 41661 h 1668651"/>
              <a:gd name="connsiteX13" fmla="*/ 4833 w 7637533"/>
              <a:gd name="connsiteY13" fmla="*/ 800202 h 1668651"/>
              <a:gd name="connsiteX14" fmla="*/ 1211322 w 7637533"/>
              <a:gd name="connsiteY14" fmla="*/ 0 h 1668651"/>
              <a:gd name="connsiteX15" fmla="*/ 1288076 w 7637533"/>
              <a:gd name="connsiteY15" fmla="*/ 41661 h 1668651"/>
              <a:gd name="connsiteX16" fmla="*/ 809535 w 7637533"/>
              <a:gd name="connsiteY16" fmla="*/ 800531 h 1668651"/>
              <a:gd name="connsiteX17" fmla="*/ 809535 w 7637533"/>
              <a:gd name="connsiteY17" fmla="*/ 1558743 h 1668651"/>
              <a:gd name="connsiteX18" fmla="*/ 1288076 w 7637533"/>
              <a:gd name="connsiteY18" fmla="*/ 1558743 h 1668651"/>
              <a:gd name="connsiteX19" fmla="*/ 1211322 w 7637533"/>
              <a:gd name="connsiteY19" fmla="*/ 1600404 h 1668651"/>
              <a:gd name="connsiteX20" fmla="*/ 873282 w 7637533"/>
              <a:gd name="connsiteY20" fmla="*/ 1668651 h 1668651"/>
              <a:gd name="connsiteX21" fmla="*/ 4833 w 7637533"/>
              <a:gd name="connsiteY21" fmla="*/ 800202 h 1668651"/>
              <a:gd name="connsiteX0" fmla="*/ 1290193 w 7639650"/>
              <a:gd name="connsiteY0" fmla="*/ 1 h 1626991"/>
              <a:gd name="connsiteX1" fmla="*/ 1593483 w 7639650"/>
              <a:gd name="connsiteY1" fmla="*/ 1 h 1626991"/>
              <a:gd name="connsiteX2" fmla="*/ 1593483 w 7639650"/>
              <a:gd name="connsiteY2" fmla="*/ 659 h 1626991"/>
              <a:gd name="connsiteX3" fmla="*/ 6881438 w 7639650"/>
              <a:gd name="connsiteY3" fmla="*/ 659 h 1626991"/>
              <a:gd name="connsiteX4" fmla="*/ 7639650 w 7639650"/>
              <a:gd name="connsiteY4" fmla="*/ 758871 h 1626991"/>
              <a:gd name="connsiteX5" fmla="*/ 6881438 w 7639650"/>
              <a:gd name="connsiteY5" fmla="*/ 1517083 h 1626991"/>
              <a:gd name="connsiteX6" fmla="*/ 1593483 w 7639650"/>
              <a:gd name="connsiteY6" fmla="*/ 1517083 h 1626991"/>
              <a:gd name="connsiteX7" fmla="*/ 1569864 w 7639650"/>
              <a:gd name="connsiteY7" fmla="*/ 1517083 h 1626991"/>
              <a:gd name="connsiteX8" fmla="*/ 1290193 w 7639650"/>
              <a:gd name="connsiteY8" fmla="*/ 1517083 h 1626991"/>
              <a:gd name="connsiteX9" fmla="*/ 1360957 w 7639650"/>
              <a:gd name="connsiteY9" fmla="*/ 1478674 h 1626991"/>
              <a:gd name="connsiteX10" fmla="*/ 1743848 w 7639650"/>
              <a:gd name="connsiteY10" fmla="*/ 758542 h 1626991"/>
              <a:gd name="connsiteX11" fmla="*/ 1360957 w 7639650"/>
              <a:gd name="connsiteY11" fmla="*/ 38411 h 1626991"/>
              <a:gd name="connsiteX12" fmla="*/ 1290193 w 7639650"/>
              <a:gd name="connsiteY12" fmla="*/ 1 h 1626991"/>
              <a:gd name="connsiteX13" fmla="*/ 6950 w 7639650"/>
              <a:gd name="connsiteY13" fmla="*/ 758542 h 1626991"/>
              <a:gd name="connsiteX14" fmla="*/ 1290193 w 7639650"/>
              <a:gd name="connsiteY14" fmla="*/ 1 h 1626991"/>
              <a:gd name="connsiteX15" fmla="*/ 811652 w 7639650"/>
              <a:gd name="connsiteY15" fmla="*/ 758871 h 1626991"/>
              <a:gd name="connsiteX16" fmla="*/ 811652 w 7639650"/>
              <a:gd name="connsiteY16" fmla="*/ 1517083 h 1626991"/>
              <a:gd name="connsiteX17" fmla="*/ 1290193 w 7639650"/>
              <a:gd name="connsiteY17" fmla="*/ 1517083 h 1626991"/>
              <a:gd name="connsiteX18" fmla="*/ 1213439 w 7639650"/>
              <a:gd name="connsiteY18" fmla="*/ 1558744 h 1626991"/>
              <a:gd name="connsiteX19" fmla="*/ 875399 w 7639650"/>
              <a:gd name="connsiteY19" fmla="*/ 1626991 h 1626991"/>
              <a:gd name="connsiteX20" fmla="*/ 6950 w 7639650"/>
              <a:gd name="connsiteY20" fmla="*/ 758542 h 1626991"/>
              <a:gd name="connsiteX0" fmla="*/ 1290193 w 7639650"/>
              <a:gd name="connsiteY0" fmla="*/ 1 h 1626991"/>
              <a:gd name="connsiteX1" fmla="*/ 1593483 w 7639650"/>
              <a:gd name="connsiteY1" fmla="*/ 1 h 1626991"/>
              <a:gd name="connsiteX2" fmla="*/ 1593483 w 7639650"/>
              <a:gd name="connsiteY2" fmla="*/ 659 h 1626991"/>
              <a:gd name="connsiteX3" fmla="*/ 6881438 w 7639650"/>
              <a:gd name="connsiteY3" fmla="*/ 659 h 1626991"/>
              <a:gd name="connsiteX4" fmla="*/ 7639650 w 7639650"/>
              <a:gd name="connsiteY4" fmla="*/ 758871 h 1626991"/>
              <a:gd name="connsiteX5" fmla="*/ 6881438 w 7639650"/>
              <a:gd name="connsiteY5" fmla="*/ 1517083 h 1626991"/>
              <a:gd name="connsiteX6" fmla="*/ 1593483 w 7639650"/>
              <a:gd name="connsiteY6" fmla="*/ 1517083 h 1626991"/>
              <a:gd name="connsiteX7" fmla="*/ 1569864 w 7639650"/>
              <a:gd name="connsiteY7" fmla="*/ 1517083 h 1626991"/>
              <a:gd name="connsiteX8" fmla="*/ 1290193 w 7639650"/>
              <a:gd name="connsiteY8" fmla="*/ 1517083 h 1626991"/>
              <a:gd name="connsiteX9" fmla="*/ 1360957 w 7639650"/>
              <a:gd name="connsiteY9" fmla="*/ 1478674 h 1626991"/>
              <a:gd name="connsiteX10" fmla="*/ 1743848 w 7639650"/>
              <a:gd name="connsiteY10" fmla="*/ 758542 h 1626991"/>
              <a:gd name="connsiteX11" fmla="*/ 1360957 w 7639650"/>
              <a:gd name="connsiteY11" fmla="*/ 38411 h 1626991"/>
              <a:gd name="connsiteX12" fmla="*/ 1290193 w 7639650"/>
              <a:gd name="connsiteY12" fmla="*/ 1 h 1626991"/>
              <a:gd name="connsiteX13" fmla="*/ 6950 w 7639650"/>
              <a:gd name="connsiteY13" fmla="*/ 758542 h 1626991"/>
              <a:gd name="connsiteX14" fmla="*/ 1290193 w 7639650"/>
              <a:gd name="connsiteY14" fmla="*/ 1 h 1626991"/>
              <a:gd name="connsiteX15" fmla="*/ 811652 w 7639650"/>
              <a:gd name="connsiteY15" fmla="*/ 1517083 h 1626991"/>
              <a:gd name="connsiteX16" fmla="*/ 1290193 w 7639650"/>
              <a:gd name="connsiteY16" fmla="*/ 1517083 h 1626991"/>
              <a:gd name="connsiteX17" fmla="*/ 1213439 w 7639650"/>
              <a:gd name="connsiteY17" fmla="*/ 1558744 h 1626991"/>
              <a:gd name="connsiteX18" fmla="*/ 875399 w 7639650"/>
              <a:gd name="connsiteY18" fmla="*/ 1626991 h 1626991"/>
              <a:gd name="connsiteX19" fmla="*/ 6950 w 7639650"/>
              <a:gd name="connsiteY19" fmla="*/ 758542 h 1626991"/>
              <a:gd name="connsiteX0" fmla="*/ 1315043 w 7664500"/>
              <a:gd name="connsiteY0" fmla="*/ 1 h 1626991"/>
              <a:gd name="connsiteX1" fmla="*/ 1618333 w 7664500"/>
              <a:gd name="connsiteY1" fmla="*/ 1 h 1626991"/>
              <a:gd name="connsiteX2" fmla="*/ 1618333 w 7664500"/>
              <a:gd name="connsiteY2" fmla="*/ 659 h 1626991"/>
              <a:gd name="connsiteX3" fmla="*/ 6906288 w 7664500"/>
              <a:gd name="connsiteY3" fmla="*/ 659 h 1626991"/>
              <a:gd name="connsiteX4" fmla="*/ 7664500 w 7664500"/>
              <a:gd name="connsiteY4" fmla="*/ 758871 h 1626991"/>
              <a:gd name="connsiteX5" fmla="*/ 6906288 w 7664500"/>
              <a:gd name="connsiteY5" fmla="*/ 1517083 h 1626991"/>
              <a:gd name="connsiteX6" fmla="*/ 1618333 w 7664500"/>
              <a:gd name="connsiteY6" fmla="*/ 1517083 h 1626991"/>
              <a:gd name="connsiteX7" fmla="*/ 1594714 w 7664500"/>
              <a:gd name="connsiteY7" fmla="*/ 1517083 h 1626991"/>
              <a:gd name="connsiteX8" fmla="*/ 1315043 w 7664500"/>
              <a:gd name="connsiteY8" fmla="*/ 1517083 h 1626991"/>
              <a:gd name="connsiteX9" fmla="*/ 1385807 w 7664500"/>
              <a:gd name="connsiteY9" fmla="*/ 1478674 h 1626991"/>
              <a:gd name="connsiteX10" fmla="*/ 1768698 w 7664500"/>
              <a:gd name="connsiteY10" fmla="*/ 758542 h 1626991"/>
              <a:gd name="connsiteX11" fmla="*/ 1385807 w 7664500"/>
              <a:gd name="connsiteY11" fmla="*/ 38411 h 1626991"/>
              <a:gd name="connsiteX12" fmla="*/ 1315043 w 7664500"/>
              <a:gd name="connsiteY12" fmla="*/ 1 h 1626991"/>
              <a:gd name="connsiteX13" fmla="*/ 6633 w 7664500"/>
              <a:gd name="connsiteY13" fmla="*/ 758542 h 1626991"/>
              <a:gd name="connsiteX14" fmla="*/ 1315043 w 7664500"/>
              <a:gd name="connsiteY14" fmla="*/ 1 h 1626991"/>
              <a:gd name="connsiteX15" fmla="*/ 836502 w 7664500"/>
              <a:gd name="connsiteY15" fmla="*/ 1517083 h 1626991"/>
              <a:gd name="connsiteX16" fmla="*/ 1315043 w 7664500"/>
              <a:gd name="connsiteY16" fmla="*/ 1517083 h 1626991"/>
              <a:gd name="connsiteX17" fmla="*/ 1238289 w 7664500"/>
              <a:gd name="connsiteY17" fmla="*/ 1558744 h 1626991"/>
              <a:gd name="connsiteX18" fmla="*/ 900249 w 7664500"/>
              <a:gd name="connsiteY18" fmla="*/ 1626991 h 1626991"/>
              <a:gd name="connsiteX19" fmla="*/ 6633 w 7664500"/>
              <a:gd name="connsiteY19" fmla="*/ 758542 h 1626991"/>
              <a:gd name="connsiteX0" fmla="*/ 478541 w 6827998"/>
              <a:gd name="connsiteY0" fmla="*/ 0 h 1626990"/>
              <a:gd name="connsiteX1" fmla="*/ 781831 w 6827998"/>
              <a:gd name="connsiteY1" fmla="*/ 0 h 1626990"/>
              <a:gd name="connsiteX2" fmla="*/ 781831 w 6827998"/>
              <a:gd name="connsiteY2" fmla="*/ 658 h 1626990"/>
              <a:gd name="connsiteX3" fmla="*/ 6069786 w 6827998"/>
              <a:gd name="connsiteY3" fmla="*/ 658 h 1626990"/>
              <a:gd name="connsiteX4" fmla="*/ 6827998 w 6827998"/>
              <a:gd name="connsiteY4" fmla="*/ 758870 h 1626990"/>
              <a:gd name="connsiteX5" fmla="*/ 6069786 w 6827998"/>
              <a:gd name="connsiteY5" fmla="*/ 1517082 h 1626990"/>
              <a:gd name="connsiteX6" fmla="*/ 781831 w 6827998"/>
              <a:gd name="connsiteY6" fmla="*/ 1517082 h 1626990"/>
              <a:gd name="connsiteX7" fmla="*/ 758212 w 6827998"/>
              <a:gd name="connsiteY7" fmla="*/ 1517082 h 1626990"/>
              <a:gd name="connsiteX8" fmla="*/ 478541 w 6827998"/>
              <a:gd name="connsiteY8" fmla="*/ 1517082 h 1626990"/>
              <a:gd name="connsiteX9" fmla="*/ 549305 w 6827998"/>
              <a:gd name="connsiteY9" fmla="*/ 1478673 h 1626990"/>
              <a:gd name="connsiteX10" fmla="*/ 932196 w 6827998"/>
              <a:gd name="connsiteY10" fmla="*/ 758541 h 1626990"/>
              <a:gd name="connsiteX11" fmla="*/ 549305 w 6827998"/>
              <a:gd name="connsiteY11" fmla="*/ 38410 h 1626990"/>
              <a:gd name="connsiteX12" fmla="*/ 478541 w 6827998"/>
              <a:gd name="connsiteY12" fmla="*/ 0 h 1626990"/>
              <a:gd name="connsiteX13" fmla="*/ 63747 w 6827998"/>
              <a:gd name="connsiteY13" fmla="*/ 1626990 h 1626990"/>
              <a:gd name="connsiteX14" fmla="*/ 478541 w 6827998"/>
              <a:gd name="connsiteY14" fmla="*/ 0 h 1626990"/>
              <a:gd name="connsiteX15" fmla="*/ 0 w 6827998"/>
              <a:gd name="connsiteY15" fmla="*/ 1517082 h 1626990"/>
              <a:gd name="connsiteX16" fmla="*/ 478541 w 6827998"/>
              <a:gd name="connsiteY16" fmla="*/ 1517082 h 1626990"/>
              <a:gd name="connsiteX17" fmla="*/ 401787 w 6827998"/>
              <a:gd name="connsiteY17" fmla="*/ 1558743 h 1626990"/>
              <a:gd name="connsiteX18" fmla="*/ 63747 w 6827998"/>
              <a:gd name="connsiteY18" fmla="*/ 1626990 h 1626990"/>
              <a:gd name="connsiteX0" fmla="*/ 414794 w 6764251"/>
              <a:gd name="connsiteY0" fmla="*/ 0 h 1626990"/>
              <a:gd name="connsiteX1" fmla="*/ 718084 w 6764251"/>
              <a:gd name="connsiteY1" fmla="*/ 0 h 1626990"/>
              <a:gd name="connsiteX2" fmla="*/ 718084 w 6764251"/>
              <a:gd name="connsiteY2" fmla="*/ 658 h 1626990"/>
              <a:gd name="connsiteX3" fmla="*/ 6006039 w 6764251"/>
              <a:gd name="connsiteY3" fmla="*/ 658 h 1626990"/>
              <a:gd name="connsiteX4" fmla="*/ 6764251 w 6764251"/>
              <a:gd name="connsiteY4" fmla="*/ 758870 h 1626990"/>
              <a:gd name="connsiteX5" fmla="*/ 6006039 w 6764251"/>
              <a:gd name="connsiteY5" fmla="*/ 1517082 h 1626990"/>
              <a:gd name="connsiteX6" fmla="*/ 718084 w 6764251"/>
              <a:gd name="connsiteY6" fmla="*/ 1517082 h 1626990"/>
              <a:gd name="connsiteX7" fmla="*/ 694465 w 6764251"/>
              <a:gd name="connsiteY7" fmla="*/ 1517082 h 1626990"/>
              <a:gd name="connsiteX8" fmla="*/ 414794 w 6764251"/>
              <a:gd name="connsiteY8" fmla="*/ 1517082 h 1626990"/>
              <a:gd name="connsiteX9" fmla="*/ 485558 w 6764251"/>
              <a:gd name="connsiteY9" fmla="*/ 1478673 h 1626990"/>
              <a:gd name="connsiteX10" fmla="*/ 868449 w 6764251"/>
              <a:gd name="connsiteY10" fmla="*/ 758541 h 1626990"/>
              <a:gd name="connsiteX11" fmla="*/ 485558 w 6764251"/>
              <a:gd name="connsiteY11" fmla="*/ 38410 h 1626990"/>
              <a:gd name="connsiteX12" fmla="*/ 414794 w 6764251"/>
              <a:gd name="connsiteY12" fmla="*/ 0 h 1626990"/>
              <a:gd name="connsiteX13" fmla="*/ 0 w 6764251"/>
              <a:gd name="connsiteY13" fmla="*/ 1626990 h 1626990"/>
              <a:gd name="connsiteX14" fmla="*/ 414794 w 6764251"/>
              <a:gd name="connsiteY14" fmla="*/ 0 h 1626990"/>
              <a:gd name="connsiteX15" fmla="*/ 414794 w 6764251"/>
              <a:gd name="connsiteY15" fmla="*/ 1517082 h 1626990"/>
              <a:gd name="connsiteX16" fmla="*/ 338040 w 6764251"/>
              <a:gd name="connsiteY16" fmla="*/ 1558743 h 1626990"/>
              <a:gd name="connsiteX17" fmla="*/ 0 w 6764251"/>
              <a:gd name="connsiteY17" fmla="*/ 1626990 h 1626990"/>
              <a:gd name="connsiteX0" fmla="*/ 76754 w 6426211"/>
              <a:gd name="connsiteY0" fmla="*/ 0 h 1558743"/>
              <a:gd name="connsiteX1" fmla="*/ 380044 w 6426211"/>
              <a:gd name="connsiteY1" fmla="*/ 0 h 1558743"/>
              <a:gd name="connsiteX2" fmla="*/ 380044 w 6426211"/>
              <a:gd name="connsiteY2" fmla="*/ 658 h 1558743"/>
              <a:gd name="connsiteX3" fmla="*/ 5667999 w 6426211"/>
              <a:gd name="connsiteY3" fmla="*/ 658 h 1558743"/>
              <a:gd name="connsiteX4" fmla="*/ 6426211 w 6426211"/>
              <a:gd name="connsiteY4" fmla="*/ 758870 h 1558743"/>
              <a:gd name="connsiteX5" fmla="*/ 5667999 w 6426211"/>
              <a:gd name="connsiteY5" fmla="*/ 1517082 h 1558743"/>
              <a:gd name="connsiteX6" fmla="*/ 380044 w 6426211"/>
              <a:gd name="connsiteY6" fmla="*/ 1517082 h 1558743"/>
              <a:gd name="connsiteX7" fmla="*/ 356425 w 6426211"/>
              <a:gd name="connsiteY7" fmla="*/ 1517082 h 1558743"/>
              <a:gd name="connsiteX8" fmla="*/ 76754 w 6426211"/>
              <a:gd name="connsiteY8" fmla="*/ 1517082 h 1558743"/>
              <a:gd name="connsiteX9" fmla="*/ 147518 w 6426211"/>
              <a:gd name="connsiteY9" fmla="*/ 1478673 h 1558743"/>
              <a:gd name="connsiteX10" fmla="*/ 530409 w 6426211"/>
              <a:gd name="connsiteY10" fmla="*/ 758541 h 1558743"/>
              <a:gd name="connsiteX11" fmla="*/ 147518 w 6426211"/>
              <a:gd name="connsiteY11" fmla="*/ 38410 h 1558743"/>
              <a:gd name="connsiteX12" fmla="*/ 76754 w 6426211"/>
              <a:gd name="connsiteY12" fmla="*/ 0 h 1558743"/>
              <a:gd name="connsiteX13" fmla="*/ 0 w 6426211"/>
              <a:gd name="connsiteY13" fmla="*/ 1558743 h 1558743"/>
              <a:gd name="connsiteX14" fmla="*/ 76754 w 6426211"/>
              <a:gd name="connsiteY14" fmla="*/ 0 h 1558743"/>
              <a:gd name="connsiteX15" fmla="*/ 76754 w 6426211"/>
              <a:gd name="connsiteY15" fmla="*/ 1517082 h 1558743"/>
              <a:gd name="connsiteX16" fmla="*/ 0 w 6426211"/>
              <a:gd name="connsiteY16" fmla="*/ 1558743 h 1558743"/>
              <a:gd name="connsiteX0" fmla="*/ 0 w 6349457"/>
              <a:gd name="connsiteY0" fmla="*/ 0 h 1517082"/>
              <a:gd name="connsiteX1" fmla="*/ 303290 w 6349457"/>
              <a:gd name="connsiteY1" fmla="*/ 0 h 1517082"/>
              <a:gd name="connsiteX2" fmla="*/ 303290 w 6349457"/>
              <a:gd name="connsiteY2" fmla="*/ 658 h 1517082"/>
              <a:gd name="connsiteX3" fmla="*/ 5591245 w 6349457"/>
              <a:gd name="connsiteY3" fmla="*/ 658 h 1517082"/>
              <a:gd name="connsiteX4" fmla="*/ 6349457 w 6349457"/>
              <a:gd name="connsiteY4" fmla="*/ 758870 h 1517082"/>
              <a:gd name="connsiteX5" fmla="*/ 5591245 w 6349457"/>
              <a:gd name="connsiteY5" fmla="*/ 1517082 h 1517082"/>
              <a:gd name="connsiteX6" fmla="*/ 303290 w 6349457"/>
              <a:gd name="connsiteY6" fmla="*/ 1517082 h 1517082"/>
              <a:gd name="connsiteX7" fmla="*/ 279671 w 6349457"/>
              <a:gd name="connsiteY7" fmla="*/ 1517082 h 1517082"/>
              <a:gd name="connsiteX8" fmla="*/ 0 w 6349457"/>
              <a:gd name="connsiteY8" fmla="*/ 1517082 h 1517082"/>
              <a:gd name="connsiteX9" fmla="*/ 70764 w 6349457"/>
              <a:gd name="connsiteY9" fmla="*/ 1478673 h 1517082"/>
              <a:gd name="connsiteX10" fmla="*/ 453655 w 6349457"/>
              <a:gd name="connsiteY10" fmla="*/ 758541 h 1517082"/>
              <a:gd name="connsiteX11" fmla="*/ 70764 w 6349457"/>
              <a:gd name="connsiteY11" fmla="*/ 38410 h 1517082"/>
              <a:gd name="connsiteX12" fmla="*/ 0 w 6349457"/>
              <a:gd name="connsiteY12" fmla="*/ 0 h 1517082"/>
              <a:gd name="connsiteX13" fmla="*/ 0 w 6349457"/>
              <a:gd name="connsiteY13" fmla="*/ 1517082 h 1517082"/>
              <a:gd name="connsiteX14" fmla="*/ 0 w 6349457"/>
              <a:gd name="connsiteY14" fmla="*/ 0 h 1517082"/>
              <a:gd name="connsiteX15" fmla="*/ 0 w 6349457"/>
              <a:gd name="connsiteY15" fmla="*/ 1517082 h 1517082"/>
              <a:gd name="connsiteX0" fmla="*/ 0 w 6349457"/>
              <a:gd name="connsiteY0" fmla="*/ 0 h 1517082"/>
              <a:gd name="connsiteX1" fmla="*/ 303290 w 6349457"/>
              <a:gd name="connsiteY1" fmla="*/ 0 h 1517082"/>
              <a:gd name="connsiteX2" fmla="*/ 303290 w 6349457"/>
              <a:gd name="connsiteY2" fmla="*/ 658 h 1517082"/>
              <a:gd name="connsiteX3" fmla="*/ 5591245 w 6349457"/>
              <a:gd name="connsiteY3" fmla="*/ 658 h 1517082"/>
              <a:gd name="connsiteX4" fmla="*/ 6349457 w 6349457"/>
              <a:gd name="connsiteY4" fmla="*/ 758870 h 1517082"/>
              <a:gd name="connsiteX5" fmla="*/ 5591245 w 6349457"/>
              <a:gd name="connsiteY5" fmla="*/ 1517082 h 1517082"/>
              <a:gd name="connsiteX6" fmla="*/ 303290 w 6349457"/>
              <a:gd name="connsiteY6" fmla="*/ 1517082 h 1517082"/>
              <a:gd name="connsiteX7" fmla="*/ 279671 w 6349457"/>
              <a:gd name="connsiteY7" fmla="*/ 1517082 h 1517082"/>
              <a:gd name="connsiteX8" fmla="*/ 0 w 6349457"/>
              <a:gd name="connsiteY8" fmla="*/ 1517082 h 1517082"/>
              <a:gd name="connsiteX9" fmla="*/ 70764 w 6349457"/>
              <a:gd name="connsiteY9" fmla="*/ 1478673 h 1517082"/>
              <a:gd name="connsiteX10" fmla="*/ 453655 w 6349457"/>
              <a:gd name="connsiteY10" fmla="*/ 758541 h 1517082"/>
              <a:gd name="connsiteX11" fmla="*/ 70764 w 6349457"/>
              <a:gd name="connsiteY11" fmla="*/ 38410 h 1517082"/>
              <a:gd name="connsiteX12" fmla="*/ 0 w 6349457"/>
              <a:gd name="connsiteY12" fmla="*/ 0 h 1517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49457" h="1517082">
                <a:moveTo>
                  <a:pt x="0" y="0"/>
                </a:moveTo>
                <a:lnTo>
                  <a:pt x="303290" y="0"/>
                </a:lnTo>
                <a:lnTo>
                  <a:pt x="303290" y="658"/>
                </a:lnTo>
                <a:lnTo>
                  <a:pt x="5591245" y="658"/>
                </a:lnTo>
                <a:cubicBezTo>
                  <a:pt x="6009994" y="658"/>
                  <a:pt x="6349457" y="340121"/>
                  <a:pt x="6349457" y="758870"/>
                </a:cubicBezTo>
                <a:cubicBezTo>
                  <a:pt x="6349457" y="1177619"/>
                  <a:pt x="6009994" y="1517082"/>
                  <a:pt x="5591245" y="1517082"/>
                </a:cubicBezTo>
                <a:lnTo>
                  <a:pt x="303290" y="1517082"/>
                </a:lnTo>
                <a:lnTo>
                  <a:pt x="279671" y="1517082"/>
                </a:lnTo>
                <a:lnTo>
                  <a:pt x="0" y="1517082"/>
                </a:lnTo>
                <a:lnTo>
                  <a:pt x="70764" y="1478673"/>
                </a:lnTo>
                <a:cubicBezTo>
                  <a:pt x="301773" y="1322606"/>
                  <a:pt x="453655" y="1058311"/>
                  <a:pt x="453655" y="758541"/>
                </a:cubicBezTo>
                <a:cubicBezTo>
                  <a:pt x="453655" y="458772"/>
                  <a:pt x="301773" y="194476"/>
                  <a:pt x="70764" y="38410"/>
                </a:cubicBezTo>
                <a:lnTo>
                  <a:pt x="0" y="0"/>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12000" tIns="0" rIns="324000" bIns="0" rtlCol="0" anchor="ctr">
            <a:noAutofit/>
          </a:bodyPr>
          <a:lstStyle/>
          <a:p>
            <a:r>
              <a:rPr lang="en-GB" altLang="en-US" sz="1700" dirty="0">
                <a:solidFill>
                  <a:schemeClr val="tx1"/>
                </a:solidFill>
                <a:cs typeface="Twinkl"/>
              </a:rPr>
              <a:t>Tigers have been known to reach up to 20 years of age in the wild.</a:t>
            </a:r>
          </a:p>
          <a:p>
            <a:endParaRPr lang="en-GB" altLang="en-US" sz="1700" dirty="0">
              <a:solidFill>
                <a:schemeClr val="tx1"/>
              </a:solidFill>
              <a:cs typeface="Twinkl"/>
            </a:endParaRPr>
          </a:p>
          <a:p>
            <a:r>
              <a:rPr lang="en-GB" altLang="en-US" sz="1700" dirty="0">
                <a:solidFill>
                  <a:schemeClr val="tx1"/>
                </a:solidFill>
                <a:cs typeface="Twinkl"/>
              </a:rPr>
              <a:t>Tiger usually hunt alone and mainly use their senses of sight and sound to help them find their prey. </a:t>
            </a:r>
          </a:p>
        </p:txBody>
      </p:sp>
      <p:sp>
        <p:nvSpPr>
          <p:cNvPr id="32" name="Freeform: Shape 31"/>
          <p:cNvSpPr/>
          <p:nvPr/>
        </p:nvSpPr>
        <p:spPr>
          <a:xfrm>
            <a:off x="2768600" y="2618320"/>
            <a:ext cx="5921536" cy="810680"/>
          </a:xfrm>
          <a:custGeom>
            <a:avLst/>
            <a:gdLst>
              <a:gd name="connsiteX0" fmla="*/ 5059260 w 5713474"/>
              <a:gd name="connsiteY0" fmla="*/ 0 h 810680"/>
              <a:gd name="connsiteX1" fmla="*/ 5713474 w 5713474"/>
              <a:gd name="connsiteY1" fmla="*/ 0 h 810680"/>
              <a:gd name="connsiteX2" fmla="*/ 5713474 w 5713474"/>
              <a:gd name="connsiteY2" fmla="*/ 405516 h 810680"/>
              <a:gd name="connsiteX3" fmla="*/ 5713474 w 5713474"/>
              <a:gd name="connsiteY3" fmla="*/ 810680 h 810680"/>
              <a:gd name="connsiteX4" fmla="*/ 5308310 w 5713474"/>
              <a:gd name="connsiteY4" fmla="*/ 810680 h 810680"/>
              <a:gd name="connsiteX5" fmla="*/ 5059260 w 5713474"/>
              <a:gd name="connsiteY5" fmla="*/ 810680 h 810680"/>
              <a:gd name="connsiteX6" fmla="*/ 405164 w 5713474"/>
              <a:gd name="connsiteY6" fmla="*/ 810680 h 810680"/>
              <a:gd name="connsiteX7" fmla="*/ 0 w 5713474"/>
              <a:gd name="connsiteY7" fmla="*/ 405516 h 810680"/>
              <a:gd name="connsiteX8" fmla="*/ 405164 w 5713474"/>
              <a:gd name="connsiteY8" fmla="*/ 352 h 810680"/>
              <a:gd name="connsiteX9" fmla="*/ 5059260 w 5713474"/>
              <a:gd name="connsiteY9" fmla="*/ 352 h 810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3474" h="810680">
                <a:moveTo>
                  <a:pt x="5059260" y="0"/>
                </a:moveTo>
                <a:lnTo>
                  <a:pt x="5713474" y="0"/>
                </a:lnTo>
                <a:lnTo>
                  <a:pt x="5713474" y="405516"/>
                </a:lnTo>
                <a:lnTo>
                  <a:pt x="5713474" y="810680"/>
                </a:lnTo>
                <a:lnTo>
                  <a:pt x="5308310" y="810680"/>
                </a:lnTo>
                <a:lnTo>
                  <a:pt x="5059260" y="810680"/>
                </a:lnTo>
                <a:lnTo>
                  <a:pt x="405164" y="810680"/>
                </a:lnTo>
                <a:cubicBezTo>
                  <a:pt x="181398" y="810680"/>
                  <a:pt x="0" y="629282"/>
                  <a:pt x="0" y="405516"/>
                </a:cubicBezTo>
                <a:cubicBezTo>
                  <a:pt x="0" y="181750"/>
                  <a:pt x="181398" y="352"/>
                  <a:pt x="405164" y="352"/>
                </a:cubicBezTo>
                <a:lnTo>
                  <a:pt x="5059260" y="352"/>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16000" rIns="108000" rtlCol="0" anchor="ctr">
            <a:noAutofit/>
          </a:bodyPr>
          <a:lstStyle/>
          <a:p>
            <a:r>
              <a:rPr lang="en-GB" altLang="en-US" sz="1700" dirty="0">
                <a:solidFill>
                  <a:schemeClr val="tx1"/>
                </a:solidFill>
                <a:cs typeface="Twinkl"/>
              </a:rPr>
              <a:t>Tigers are listed as </a:t>
            </a:r>
            <a:r>
              <a:rPr lang="en-GB" altLang="en-US" sz="1700" b="1" dirty="0">
                <a:solidFill>
                  <a:schemeClr val="tx1"/>
                </a:solidFill>
                <a:cs typeface="Twinkl"/>
              </a:rPr>
              <a:t>endangered</a:t>
            </a:r>
            <a:r>
              <a:rPr lang="en-GB" altLang="en-US" sz="1700" dirty="0">
                <a:solidFill>
                  <a:schemeClr val="tx1"/>
                </a:solidFill>
                <a:cs typeface="Twinkl"/>
              </a:rPr>
              <a:t> on The International Union for Conservation of Nature (IUCN)’s </a:t>
            </a:r>
            <a:r>
              <a:rPr lang="en-GB" altLang="en-US" sz="1700" b="1" dirty="0">
                <a:solidFill>
                  <a:schemeClr val="tx1"/>
                </a:solidFill>
                <a:cs typeface="Twinkl"/>
              </a:rPr>
              <a:t>Red List</a:t>
            </a:r>
            <a:r>
              <a:rPr lang="en-GB" altLang="en-US" sz="1700" dirty="0">
                <a:solidFill>
                  <a:schemeClr val="tx1"/>
                </a:solidFill>
                <a:cs typeface="Twinkl"/>
              </a:rPr>
              <a:t>. </a:t>
            </a:r>
          </a:p>
        </p:txBody>
      </p:sp>
    </p:spTree>
    <p:extLst>
      <p:ext uri="{BB962C8B-B14F-4D97-AF65-F5344CB8AC3E}">
        <p14:creationId xmlns:p14="http://schemas.microsoft.com/office/powerpoint/2010/main" val="130028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1000"/>
                            </p:stCondLst>
                            <p:childTnLst>
                              <p:par>
                                <p:cTn id="9" presetID="22" presetClass="entr" presetSubtype="2"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right)">
                                      <p:cBhvr>
                                        <p:cTn id="1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gtEl>
                                      </p:cBhvr>
                                    </p:animEffect>
                                    <p:animScale>
                                      <p:cBhvr>
                                        <p:cTn id="17" dur="250" autoRev="1" fill="hold"/>
                                        <p:tgtEl>
                                          <p:spTgt spid="3"/>
                                        </p:tgtEl>
                                      </p:cBhvr>
                                      <p:by x="105000" y="105000"/>
                                    </p:animScale>
                                  </p:childTnLst>
                                </p:cTn>
                              </p:par>
                              <p:par>
                                <p:cTn id="18" presetID="22" presetClass="entr" presetSubtype="8"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left)">
                                      <p:cBhvr>
                                        <p:cTn id="20" dur="500"/>
                                        <p:tgtEl>
                                          <p:spTgt spid="27"/>
                                        </p:tgtEl>
                                      </p:cBhvr>
                                    </p:animEffect>
                                  </p:childTnLst>
                                </p:cTn>
                              </p:par>
                            </p:childTnLst>
                          </p:cTn>
                        </p:par>
                      </p:childTnLst>
                    </p:cTn>
                  </p:par>
                </p:childTnLst>
              </p:cTn>
              <p:nextCondLst>
                <p:cond evt="onClick" delay="0">
                  <p:tgtEl>
                    <p:spTgt spid="3"/>
                  </p:tgtEl>
                </p:cond>
              </p:nextCondLst>
            </p:seq>
          </p:childTnLst>
        </p:cTn>
      </p:par>
    </p:tnLst>
    <p:bldLst>
      <p:bldP spid="3" grpId="0" animBg="1"/>
      <p:bldP spid="27" grpId="0" animBg="1"/>
      <p:bldP spid="3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Komodo Dragon</a:t>
            </a:r>
          </a:p>
        </p:txBody>
      </p:sp>
      <p:sp>
        <p:nvSpPr>
          <p:cNvPr id="2" name="TextBox 1"/>
          <p:cNvSpPr txBox="1"/>
          <p:nvPr/>
        </p:nvSpPr>
        <p:spPr>
          <a:xfrm>
            <a:off x="755650" y="2012510"/>
            <a:ext cx="7632700" cy="3323987"/>
          </a:xfrm>
          <a:prstGeom prst="rect">
            <a:avLst/>
          </a:prstGeom>
          <a:noFill/>
        </p:spPr>
        <p:txBody>
          <a:bodyPr wrap="square" lIns="0" tIns="0" rIns="0" bIns="0" rtlCol="0">
            <a:spAutoFit/>
          </a:bodyPr>
          <a:lstStyle/>
          <a:p>
            <a:r>
              <a:rPr lang="en-GB" b="1" dirty="0">
                <a:cs typeface="Twinkl"/>
              </a:rPr>
              <a:t>Komodo dragons </a:t>
            </a:r>
            <a:r>
              <a:rPr lang="en-GB" dirty="0">
                <a:cs typeface="Twinkl"/>
              </a:rPr>
              <a:t>are the heaviest lizards on Earth. </a:t>
            </a:r>
          </a:p>
          <a:p>
            <a:endParaRPr lang="en-GB" dirty="0">
              <a:cs typeface="Twinkl"/>
            </a:endParaRPr>
          </a:p>
          <a:p>
            <a:r>
              <a:rPr lang="en-GB" b="1" dirty="0">
                <a:cs typeface="Twinkl"/>
              </a:rPr>
              <a:t>Appearance: </a:t>
            </a:r>
            <a:r>
              <a:rPr lang="en-GB" dirty="0">
                <a:cs typeface="Twinkl"/>
              </a:rPr>
              <a:t>Komodo dragons have flat, long heads with rounded snouts, scaly skin, bowed legs, and large, muscular tails.</a:t>
            </a:r>
          </a:p>
          <a:p>
            <a:endParaRPr lang="en-GB" dirty="0">
              <a:cs typeface="Twinkl"/>
            </a:endParaRPr>
          </a:p>
          <a:p>
            <a:r>
              <a:rPr lang="en-GB" b="1" dirty="0">
                <a:ea typeface="Times New Roman"/>
                <a:cs typeface="Twinkl"/>
              </a:rPr>
              <a:t>Habitat: </a:t>
            </a:r>
            <a:r>
              <a:rPr lang="en-GB" dirty="0">
                <a:ea typeface="Times New Roman"/>
                <a:cs typeface="Twinkl"/>
              </a:rPr>
              <a:t>Komodo dragons have lived in Indonesia for millions of years. They are found on the Komodo island and some of the other </a:t>
            </a:r>
            <a:br>
              <a:rPr lang="en-GB" dirty="0">
                <a:ea typeface="Times New Roman"/>
                <a:cs typeface="Twinkl"/>
              </a:rPr>
            </a:br>
            <a:r>
              <a:rPr lang="en-GB" dirty="0">
                <a:ea typeface="Times New Roman"/>
                <a:cs typeface="Twinkl"/>
              </a:rPr>
              <a:t>Lesser </a:t>
            </a:r>
            <a:r>
              <a:rPr lang="en-GB" dirty="0" err="1">
                <a:ea typeface="Times New Roman"/>
                <a:cs typeface="Twinkl"/>
              </a:rPr>
              <a:t>Sunda</a:t>
            </a:r>
            <a:r>
              <a:rPr lang="en-GB" dirty="0">
                <a:ea typeface="Times New Roman"/>
                <a:cs typeface="Twinkl"/>
              </a:rPr>
              <a:t> Islands.</a:t>
            </a:r>
          </a:p>
          <a:p>
            <a:endParaRPr lang="en-GB" dirty="0">
              <a:ea typeface="Times New Roman"/>
              <a:cs typeface="Twinkl"/>
            </a:endParaRPr>
          </a:p>
          <a:p>
            <a:r>
              <a:rPr lang="en-GB" dirty="0">
                <a:ea typeface="Times New Roman"/>
                <a:cs typeface="Twinkl"/>
              </a:rPr>
              <a:t>These islands have hot temperatures </a:t>
            </a:r>
            <a:br>
              <a:rPr lang="en-GB" dirty="0">
                <a:ea typeface="Times New Roman"/>
                <a:cs typeface="Twinkl"/>
              </a:rPr>
            </a:br>
            <a:r>
              <a:rPr lang="en-GB" dirty="0">
                <a:ea typeface="Times New Roman"/>
                <a:cs typeface="Twinkl"/>
              </a:rPr>
              <a:t>and are mainly dry forests with </a:t>
            </a:r>
            <a:br>
              <a:rPr lang="en-GB" dirty="0">
                <a:ea typeface="Times New Roman"/>
                <a:cs typeface="Twinkl"/>
              </a:rPr>
            </a:br>
            <a:r>
              <a:rPr lang="en-GB" dirty="0">
                <a:ea typeface="Times New Roman"/>
                <a:cs typeface="Twinkl"/>
              </a:rPr>
              <a:t>patches of rainforests.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3828" y="3718588"/>
            <a:ext cx="4294523" cy="2590137"/>
          </a:xfrm>
          <a:prstGeom prst="rect">
            <a:avLst/>
          </a:prstGeom>
        </p:spPr>
      </p:pic>
    </p:spTree>
    <p:extLst>
      <p:ext uri="{BB962C8B-B14F-4D97-AF65-F5344CB8AC3E}">
        <p14:creationId xmlns:p14="http://schemas.microsoft.com/office/powerpoint/2010/main" val="296122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Camel</a:t>
            </a:r>
          </a:p>
        </p:txBody>
      </p:sp>
      <p:sp>
        <p:nvSpPr>
          <p:cNvPr id="2" name="TextBox 1"/>
          <p:cNvSpPr txBox="1"/>
          <p:nvPr/>
        </p:nvSpPr>
        <p:spPr>
          <a:xfrm>
            <a:off x="755650" y="1887589"/>
            <a:ext cx="7632700" cy="523220"/>
          </a:xfrm>
          <a:prstGeom prst="rect">
            <a:avLst/>
          </a:prstGeom>
          <a:noFill/>
        </p:spPr>
        <p:txBody>
          <a:bodyPr wrap="square" lIns="0" tIns="0" rIns="0" bIns="0" rtlCol="0">
            <a:spAutoFit/>
          </a:bodyPr>
          <a:lstStyle/>
          <a:p>
            <a:r>
              <a:rPr lang="en-GB" sz="1700" b="1" dirty="0">
                <a:cs typeface="Twinkl"/>
              </a:rPr>
              <a:t>Camels </a:t>
            </a:r>
            <a:r>
              <a:rPr lang="en-GB" sz="1700" dirty="0">
                <a:cs typeface="Twinkl"/>
              </a:rPr>
              <a:t>are hoofed mammals that are known for being able to go for a long time without drinking.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53" y="2818701"/>
            <a:ext cx="3119155" cy="3490024"/>
          </a:xfrm>
          <a:prstGeom prst="rect">
            <a:avLst/>
          </a:prstGeom>
        </p:spPr>
      </p:pic>
      <p:sp>
        <p:nvSpPr>
          <p:cNvPr id="7" name="Rectangle 6"/>
          <p:cNvSpPr/>
          <p:nvPr/>
        </p:nvSpPr>
        <p:spPr>
          <a:xfrm>
            <a:off x="1929469" y="2531383"/>
            <a:ext cx="6551802" cy="3754874"/>
          </a:xfrm>
          <a:prstGeom prst="rect">
            <a:avLst/>
          </a:prstGeom>
        </p:spPr>
        <p:txBody>
          <a:bodyPr wrap="square">
            <a:spAutoFit/>
          </a:bodyPr>
          <a:lstStyle/>
          <a:p>
            <a:r>
              <a:rPr lang="en-GB" sz="1700" b="1" dirty="0">
                <a:cs typeface="Twinkl"/>
              </a:rPr>
              <a:t>                    Appearance: </a:t>
            </a:r>
            <a:r>
              <a:rPr lang="en-GB" sz="1700" dirty="0">
                <a:cs typeface="Twinkl"/>
              </a:rPr>
              <a:t>Camels have 4 legs, a long neck and are</a:t>
            </a:r>
            <a:br>
              <a:rPr lang="en-GB" sz="1700" dirty="0">
                <a:cs typeface="Twinkl"/>
              </a:rPr>
            </a:br>
            <a:r>
              <a:rPr lang="en-GB" sz="1700" dirty="0">
                <a:cs typeface="Twinkl"/>
              </a:rPr>
              <a:t>                    covered in light brown or greyish coloured camel</a:t>
            </a:r>
            <a:br>
              <a:rPr lang="en-GB" sz="1700" dirty="0">
                <a:cs typeface="Twinkl"/>
              </a:rPr>
            </a:br>
            <a:r>
              <a:rPr lang="en-GB" sz="1700" dirty="0">
                <a:cs typeface="Twinkl"/>
              </a:rPr>
              <a:t>                   hair. Camels have one or two humps on their backs. </a:t>
            </a:r>
          </a:p>
          <a:p>
            <a:pPr algn="r"/>
            <a:endParaRPr lang="en-GB" sz="1700" dirty="0">
              <a:cs typeface="Twinkl"/>
            </a:endParaRPr>
          </a:p>
          <a:p>
            <a:r>
              <a:rPr lang="en-GB" sz="1700" b="1" dirty="0">
                <a:ea typeface="Times New Roman"/>
                <a:cs typeface="Twinkl"/>
              </a:rPr>
              <a:t>                Habitat: </a:t>
            </a:r>
            <a:r>
              <a:rPr lang="en-GB" sz="1700" dirty="0">
                <a:ea typeface="Times New Roman"/>
                <a:cs typeface="Twinkl"/>
              </a:rPr>
              <a:t>Camels live in deserts and are used to very</a:t>
            </a:r>
            <a:br>
              <a:rPr lang="en-GB" sz="1700" dirty="0">
                <a:ea typeface="Times New Roman"/>
                <a:cs typeface="Twinkl"/>
              </a:rPr>
            </a:br>
            <a:r>
              <a:rPr lang="en-GB" sz="1700" dirty="0">
                <a:ea typeface="Times New Roman"/>
                <a:cs typeface="Twinkl"/>
              </a:rPr>
              <a:t>            hot and dry weather in the day and very cold</a:t>
            </a:r>
            <a:br>
              <a:rPr lang="en-GB" sz="1700" dirty="0">
                <a:ea typeface="Times New Roman"/>
                <a:cs typeface="Twinkl"/>
              </a:rPr>
            </a:br>
            <a:r>
              <a:rPr lang="en-GB" sz="1700" dirty="0">
                <a:ea typeface="Times New Roman"/>
                <a:cs typeface="Twinkl"/>
              </a:rPr>
              <a:t>           temperatures at night. </a:t>
            </a:r>
          </a:p>
          <a:p>
            <a:pPr lvl="0"/>
            <a:endParaRPr lang="en-GB" sz="1700" b="1" dirty="0">
              <a:cs typeface="Twinkl"/>
            </a:endParaRPr>
          </a:p>
          <a:p>
            <a:pPr lvl="0"/>
            <a:r>
              <a:rPr lang="en-GB" sz="1700" b="1" dirty="0">
                <a:cs typeface="Twinkl"/>
              </a:rPr>
              <a:t>  Diet: </a:t>
            </a:r>
            <a:r>
              <a:rPr lang="en-GB" sz="1700" dirty="0">
                <a:cs typeface="Twinkl"/>
              </a:rPr>
              <a:t>Camels will eat anything they can find and often eat</a:t>
            </a:r>
            <a:br>
              <a:rPr lang="en-GB" sz="1700" dirty="0">
                <a:cs typeface="Twinkl"/>
              </a:rPr>
            </a:br>
            <a:r>
              <a:rPr lang="en-GB" sz="1700" dirty="0">
                <a:cs typeface="Twinkl"/>
              </a:rPr>
              <a:t> dried leaves, seeds and thorny twigs. When there is a lot of</a:t>
            </a:r>
            <a:br>
              <a:rPr lang="en-GB" sz="1700" dirty="0">
                <a:cs typeface="Twinkl"/>
              </a:rPr>
            </a:br>
            <a:r>
              <a:rPr lang="en-GB" sz="1700" dirty="0">
                <a:cs typeface="Twinkl"/>
              </a:rPr>
              <a:t> food, camels will over eat and store fat in their humps.</a:t>
            </a:r>
            <a:r>
              <a:rPr lang="en-GB" sz="1700" b="1" dirty="0">
                <a:cs typeface="Twinkl"/>
              </a:rPr>
              <a:t> </a:t>
            </a:r>
            <a:r>
              <a:rPr lang="en-GB" sz="1700" dirty="0">
                <a:cs typeface="Twinkl"/>
              </a:rPr>
              <a:t>In very</a:t>
            </a:r>
            <a:br>
              <a:rPr lang="en-GB" sz="1700" dirty="0">
                <a:cs typeface="Twinkl"/>
              </a:rPr>
            </a:br>
            <a:r>
              <a:rPr lang="en-GB" sz="1700" dirty="0">
                <a:cs typeface="Twinkl"/>
              </a:rPr>
              <a:t>  hot conditions, a camel can live for four to seven days without</a:t>
            </a:r>
            <a:br>
              <a:rPr lang="en-GB" sz="1700" dirty="0">
                <a:cs typeface="Twinkl"/>
              </a:rPr>
            </a:br>
            <a:r>
              <a:rPr lang="en-GB" sz="1700" dirty="0">
                <a:cs typeface="Twinkl"/>
              </a:rPr>
              <a:t>    drinking. Camels can last for six months without drinking at</a:t>
            </a:r>
            <a:br>
              <a:rPr lang="en-GB" sz="1700" dirty="0">
                <a:cs typeface="Twinkl"/>
              </a:rPr>
            </a:br>
            <a:r>
              <a:rPr lang="en-GB" sz="1700" dirty="0">
                <a:cs typeface="Twinkl"/>
              </a:rPr>
              <a:t>   all if they are resting and their food contains enough water.</a:t>
            </a:r>
            <a:endParaRPr lang="en-GB" sz="1700" dirty="0">
              <a:ea typeface="Times New Roman"/>
              <a:cs typeface="Twinkl"/>
            </a:endParaRPr>
          </a:p>
        </p:txBody>
      </p:sp>
    </p:spTree>
    <p:extLst>
      <p:ext uri="{BB962C8B-B14F-4D97-AF65-F5344CB8AC3E}">
        <p14:creationId xmlns:p14="http://schemas.microsoft.com/office/powerpoint/2010/main" val="2709979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Camel</a:t>
            </a:r>
          </a:p>
        </p:txBody>
      </p:sp>
      <p:sp>
        <p:nvSpPr>
          <p:cNvPr id="10" name="Did You Know..?"/>
          <p:cNvSpPr/>
          <p:nvPr/>
        </p:nvSpPr>
        <p:spPr>
          <a:xfrm>
            <a:off x="755649" y="4143532"/>
            <a:ext cx="1958367" cy="1958367"/>
          </a:xfrm>
          <a:prstGeom prst="ellips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750" b="1" dirty="0"/>
              <a:t>Did You Know…?</a:t>
            </a:r>
          </a:p>
        </p:txBody>
      </p:sp>
      <p:sp>
        <p:nvSpPr>
          <p:cNvPr id="11" name="Answer"/>
          <p:cNvSpPr/>
          <p:nvPr/>
        </p:nvSpPr>
        <p:spPr>
          <a:xfrm>
            <a:off x="2240136" y="4143532"/>
            <a:ext cx="6148213" cy="1958367"/>
          </a:xfrm>
          <a:custGeom>
            <a:avLst/>
            <a:gdLst>
              <a:gd name="connsiteX0" fmla="*/ 1543211 w 7632701"/>
              <a:gd name="connsiteY0" fmla="*/ 103762 h 2165892"/>
              <a:gd name="connsiteX1" fmla="*/ 2629853 w 7632701"/>
              <a:gd name="connsiteY1" fmla="*/ 103762 h 2165892"/>
              <a:gd name="connsiteX2" fmla="*/ 2629853 w 7632701"/>
              <a:gd name="connsiteY2" fmla="*/ 104611 h 2165892"/>
              <a:gd name="connsiteX3" fmla="*/ 6653942 w 7632701"/>
              <a:gd name="connsiteY3" fmla="*/ 104611 h 2165892"/>
              <a:gd name="connsiteX4" fmla="*/ 7632701 w 7632701"/>
              <a:gd name="connsiteY4" fmla="*/ 1083370 h 2165892"/>
              <a:gd name="connsiteX5" fmla="*/ 6653942 w 7632701"/>
              <a:gd name="connsiteY5" fmla="*/ 2062129 h 2165892"/>
              <a:gd name="connsiteX6" fmla="*/ 2629853 w 7632701"/>
              <a:gd name="connsiteY6" fmla="*/ 2062129 h 2165892"/>
              <a:gd name="connsiteX7" fmla="*/ 1925450 w 7632701"/>
              <a:gd name="connsiteY7" fmla="*/ 2062129 h 2165892"/>
              <a:gd name="connsiteX8" fmla="*/ 1543213 w 7632701"/>
              <a:gd name="connsiteY8" fmla="*/ 2062129 h 2165892"/>
              <a:gd name="connsiteX9" fmla="*/ 1599143 w 7632701"/>
              <a:gd name="connsiteY9" fmla="*/ 2035186 h 2165892"/>
              <a:gd name="connsiteX10" fmla="*/ 2165892 w 7632701"/>
              <a:gd name="connsiteY10" fmla="*/ 1082946 h 2165892"/>
              <a:gd name="connsiteX11" fmla="*/ 1599143 w 7632701"/>
              <a:gd name="connsiteY11" fmla="*/ 130706 h 2165892"/>
              <a:gd name="connsiteX12" fmla="*/ 1082946 w 7632701"/>
              <a:gd name="connsiteY12" fmla="*/ 0 h 2165892"/>
              <a:gd name="connsiteX13" fmla="*/ 1504478 w 7632701"/>
              <a:gd name="connsiteY13" fmla="*/ 85103 h 2165892"/>
              <a:gd name="connsiteX14" fmla="*/ 1543211 w 7632701"/>
              <a:gd name="connsiteY14" fmla="*/ 103762 h 2165892"/>
              <a:gd name="connsiteX15" fmla="*/ 946691 w 7632701"/>
              <a:gd name="connsiteY15" fmla="*/ 103762 h 2165892"/>
              <a:gd name="connsiteX16" fmla="*/ 946691 w 7632701"/>
              <a:gd name="connsiteY16" fmla="*/ 1083370 h 2165892"/>
              <a:gd name="connsiteX17" fmla="*/ 946691 w 7632701"/>
              <a:gd name="connsiteY17" fmla="*/ 2062129 h 2165892"/>
              <a:gd name="connsiteX18" fmla="*/ 1543213 w 7632701"/>
              <a:gd name="connsiteY18" fmla="*/ 2062129 h 2165892"/>
              <a:gd name="connsiteX19" fmla="*/ 1504478 w 7632701"/>
              <a:gd name="connsiteY19" fmla="*/ 2080789 h 2165892"/>
              <a:gd name="connsiteX20" fmla="*/ 1082946 w 7632701"/>
              <a:gd name="connsiteY20" fmla="*/ 2165892 h 2165892"/>
              <a:gd name="connsiteX21" fmla="*/ 0 w 7632701"/>
              <a:gd name="connsiteY21" fmla="*/ 1082946 h 2165892"/>
              <a:gd name="connsiteX22" fmla="*/ 1082946 w 7632701"/>
              <a:gd name="connsiteY22" fmla="*/ 0 h 2165892"/>
              <a:gd name="connsiteX0" fmla="*/ 1543211 w 7632701"/>
              <a:gd name="connsiteY0" fmla="*/ 158854 h 2220984"/>
              <a:gd name="connsiteX1" fmla="*/ 2629853 w 7632701"/>
              <a:gd name="connsiteY1" fmla="*/ 158854 h 2220984"/>
              <a:gd name="connsiteX2" fmla="*/ 2629853 w 7632701"/>
              <a:gd name="connsiteY2" fmla="*/ 159703 h 2220984"/>
              <a:gd name="connsiteX3" fmla="*/ 6653942 w 7632701"/>
              <a:gd name="connsiteY3" fmla="*/ 159703 h 2220984"/>
              <a:gd name="connsiteX4" fmla="*/ 7632701 w 7632701"/>
              <a:gd name="connsiteY4" fmla="*/ 1138462 h 2220984"/>
              <a:gd name="connsiteX5" fmla="*/ 6653942 w 7632701"/>
              <a:gd name="connsiteY5" fmla="*/ 2117221 h 2220984"/>
              <a:gd name="connsiteX6" fmla="*/ 2629853 w 7632701"/>
              <a:gd name="connsiteY6" fmla="*/ 2117221 h 2220984"/>
              <a:gd name="connsiteX7" fmla="*/ 1925450 w 7632701"/>
              <a:gd name="connsiteY7" fmla="*/ 2117221 h 2220984"/>
              <a:gd name="connsiteX8" fmla="*/ 1543213 w 7632701"/>
              <a:gd name="connsiteY8" fmla="*/ 2117221 h 2220984"/>
              <a:gd name="connsiteX9" fmla="*/ 1599143 w 7632701"/>
              <a:gd name="connsiteY9" fmla="*/ 2090278 h 2220984"/>
              <a:gd name="connsiteX10" fmla="*/ 2165892 w 7632701"/>
              <a:gd name="connsiteY10" fmla="*/ 1138038 h 2220984"/>
              <a:gd name="connsiteX11" fmla="*/ 1599143 w 7632701"/>
              <a:gd name="connsiteY11" fmla="*/ 185798 h 2220984"/>
              <a:gd name="connsiteX12" fmla="*/ 1543211 w 7632701"/>
              <a:gd name="connsiteY12" fmla="*/ 158854 h 2220984"/>
              <a:gd name="connsiteX13" fmla="*/ 1082946 w 7632701"/>
              <a:gd name="connsiteY13" fmla="*/ 55092 h 2220984"/>
              <a:gd name="connsiteX14" fmla="*/ 1543211 w 7632701"/>
              <a:gd name="connsiteY14" fmla="*/ 158854 h 2220984"/>
              <a:gd name="connsiteX15" fmla="*/ 946691 w 7632701"/>
              <a:gd name="connsiteY15" fmla="*/ 158854 h 2220984"/>
              <a:gd name="connsiteX16" fmla="*/ 946691 w 7632701"/>
              <a:gd name="connsiteY16" fmla="*/ 1138462 h 2220984"/>
              <a:gd name="connsiteX17" fmla="*/ 946691 w 7632701"/>
              <a:gd name="connsiteY17" fmla="*/ 2117221 h 2220984"/>
              <a:gd name="connsiteX18" fmla="*/ 1543213 w 7632701"/>
              <a:gd name="connsiteY18" fmla="*/ 2117221 h 2220984"/>
              <a:gd name="connsiteX19" fmla="*/ 1504478 w 7632701"/>
              <a:gd name="connsiteY19" fmla="*/ 2135881 h 2220984"/>
              <a:gd name="connsiteX20" fmla="*/ 1082946 w 7632701"/>
              <a:gd name="connsiteY20" fmla="*/ 2220984 h 2220984"/>
              <a:gd name="connsiteX21" fmla="*/ 0 w 7632701"/>
              <a:gd name="connsiteY21" fmla="*/ 1138038 h 2220984"/>
              <a:gd name="connsiteX22" fmla="*/ 1082946 w 7632701"/>
              <a:gd name="connsiteY22" fmla="*/ 55092 h 2220984"/>
              <a:gd name="connsiteX0" fmla="*/ 1550262 w 7639752"/>
              <a:gd name="connsiteY0" fmla="*/ 0 h 2062130"/>
              <a:gd name="connsiteX1" fmla="*/ 2636904 w 7639752"/>
              <a:gd name="connsiteY1" fmla="*/ 0 h 2062130"/>
              <a:gd name="connsiteX2" fmla="*/ 2636904 w 7639752"/>
              <a:gd name="connsiteY2" fmla="*/ 849 h 2062130"/>
              <a:gd name="connsiteX3" fmla="*/ 6660993 w 7639752"/>
              <a:gd name="connsiteY3" fmla="*/ 849 h 2062130"/>
              <a:gd name="connsiteX4" fmla="*/ 7639752 w 7639752"/>
              <a:gd name="connsiteY4" fmla="*/ 979608 h 2062130"/>
              <a:gd name="connsiteX5" fmla="*/ 6660993 w 7639752"/>
              <a:gd name="connsiteY5" fmla="*/ 1958367 h 2062130"/>
              <a:gd name="connsiteX6" fmla="*/ 2636904 w 7639752"/>
              <a:gd name="connsiteY6" fmla="*/ 1958367 h 2062130"/>
              <a:gd name="connsiteX7" fmla="*/ 1932501 w 7639752"/>
              <a:gd name="connsiteY7" fmla="*/ 1958367 h 2062130"/>
              <a:gd name="connsiteX8" fmla="*/ 1550264 w 7639752"/>
              <a:gd name="connsiteY8" fmla="*/ 1958367 h 2062130"/>
              <a:gd name="connsiteX9" fmla="*/ 1606194 w 7639752"/>
              <a:gd name="connsiteY9" fmla="*/ 1931424 h 2062130"/>
              <a:gd name="connsiteX10" fmla="*/ 2172943 w 7639752"/>
              <a:gd name="connsiteY10" fmla="*/ 979184 h 2062130"/>
              <a:gd name="connsiteX11" fmla="*/ 1606194 w 7639752"/>
              <a:gd name="connsiteY11" fmla="*/ 26944 h 2062130"/>
              <a:gd name="connsiteX12" fmla="*/ 1550262 w 7639752"/>
              <a:gd name="connsiteY12" fmla="*/ 0 h 2062130"/>
              <a:gd name="connsiteX13" fmla="*/ 7051 w 7639752"/>
              <a:gd name="connsiteY13" fmla="*/ 979184 h 2062130"/>
              <a:gd name="connsiteX14" fmla="*/ 1550262 w 7639752"/>
              <a:gd name="connsiteY14" fmla="*/ 0 h 2062130"/>
              <a:gd name="connsiteX15" fmla="*/ 953742 w 7639752"/>
              <a:gd name="connsiteY15" fmla="*/ 0 h 2062130"/>
              <a:gd name="connsiteX16" fmla="*/ 953742 w 7639752"/>
              <a:gd name="connsiteY16" fmla="*/ 979608 h 2062130"/>
              <a:gd name="connsiteX17" fmla="*/ 953742 w 7639752"/>
              <a:gd name="connsiteY17" fmla="*/ 1958367 h 2062130"/>
              <a:gd name="connsiteX18" fmla="*/ 1550264 w 7639752"/>
              <a:gd name="connsiteY18" fmla="*/ 1958367 h 2062130"/>
              <a:gd name="connsiteX19" fmla="*/ 1511529 w 7639752"/>
              <a:gd name="connsiteY19" fmla="*/ 1977027 h 2062130"/>
              <a:gd name="connsiteX20" fmla="*/ 1089997 w 7639752"/>
              <a:gd name="connsiteY20" fmla="*/ 2062130 h 2062130"/>
              <a:gd name="connsiteX21" fmla="*/ 7051 w 7639752"/>
              <a:gd name="connsiteY21" fmla="*/ 979184 h 2062130"/>
              <a:gd name="connsiteX0" fmla="*/ 1550262 w 7639752"/>
              <a:gd name="connsiteY0" fmla="*/ 0 h 2062130"/>
              <a:gd name="connsiteX1" fmla="*/ 2636904 w 7639752"/>
              <a:gd name="connsiteY1" fmla="*/ 0 h 2062130"/>
              <a:gd name="connsiteX2" fmla="*/ 2636904 w 7639752"/>
              <a:gd name="connsiteY2" fmla="*/ 849 h 2062130"/>
              <a:gd name="connsiteX3" fmla="*/ 6660993 w 7639752"/>
              <a:gd name="connsiteY3" fmla="*/ 849 h 2062130"/>
              <a:gd name="connsiteX4" fmla="*/ 7639752 w 7639752"/>
              <a:gd name="connsiteY4" fmla="*/ 979608 h 2062130"/>
              <a:gd name="connsiteX5" fmla="*/ 6660993 w 7639752"/>
              <a:gd name="connsiteY5" fmla="*/ 1958367 h 2062130"/>
              <a:gd name="connsiteX6" fmla="*/ 2636904 w 7639752"/>
              <a:gd name="connsiteY6" fmla="*/ 1958367 h 2062130"/>
              <a:gd name="connsiteX7" fmla="*/ 1932501 w 7639752"/>
              <a:gd name="connsiteY7" fmla="*/ 1958367 h 2062130"/>
              <a:gd name="connsiteX8" fmla="*/ 1550264 w 7639752"/>
              <a:gd name="connsiteY8" fmla="*/ 1958367 h 2062130"/>
              <a:gd name="connsiteX9" fmla="*/ 1606194 w 7639752"/>
              <a:gd name="connsiteY9" fmla="*/ 1931424 h 2062130"/>
              <a:gd name="connsiteX10" fmla="*/ 2172943 w 7639752"/>
              <a:gd name="connsiteY10" fmla="*/ 979184 h 2062130"/>
              <a:gd name="connsiteX11" fmla="*/ 1606194 w 7639752"/>
              <a:gd name="connsiteY11" fmla="*/ 26944 h 2062130"/>
              <a:gd name="connsiteX12" fmla="*/ 1550262 w 7639752"/>
              <a:gd name="connsiteY12" fmla="*/ 0 h 2062130"/>
              <a:gd name="connsiteX13" fmla="*/ 7051 w 7639752"/>
              <a:gd name="connsiteY13" fmla="*/ 979184 h 2062130"/>
              <a:gd name="connsiteX14" fmla="*/ 1550262 w 7639752"/>
              <a:gd name="connsiteY14" fmla="*/ 0 h 2062130"/>
              <a:gd name="connsiteX15" fmla="*/ 953742 w 7639752"/>
              <a:gd name="connsiteY15" fmla="*/ 979608 h 2062130"/>
              <a:gd name="connsiteX16" fmla="*/ 953742 w 7639752"/>
              <a:gd name="connsiteY16" fmla="*/ 1958367 h 2062130"/>
              <a:gd name="connsiteX17" fmla="*/ 1550264 w 7639752"/>
              <a:gd name="connsiteY17" fmla="*/ 1958367 h 2062130"/>
              <a:gd name="connsiteX18" fmla="*/ 1511529 w 7639752"/>
              <a:gd name="connsiteY18" fmla="*/ 1977027 h 2062130"/>
              <a:gd name="connsiteX19" fmla="*/ 1089997 w 7639752"/>
              <a:gd name="connsiteY19" fmla="*/ 2062130 h 2062130"/>
              <a:gd name="connsiteX20" fmla="*/ 7051 w 7639752"/>
              <a:gd name="connsiteY20" fmla="*/ 979184 h 2062130"/>
              <a:gd name="connsiteX0" fmla="*/ 596520 w 6686010"/>
              <a:gd name="connsiteY0" fmla="*/ 0 h 2062130"/>
              <a:gd name="connsiteX1" fmla="*/ 1683162 w 6686010"/>
              <a:gd name="connsiteY1" fmla="*/ 0 h 2062130"/>
              <a:gd name="connsiteX2" fmla="*/ 1683162 w 6686010"/>
              <a:gd name="connsiteY2" fmla="*/ 849 h 2062130"/>
              <a:gd name="connsiteX3" fmla="*/ 5707251 w 6686010"/>
              <a:gd name="connsiteY3" fmla="*/ 849 h 2062130"/>
              <a:gd name="connsiteX4" fmla="*/ 6686010 w 6686010"/>
              <a:gd name="connsiteY4" fmla="*/ 979608 h 2062130"/>
              <a:gd name="connsiteX5" fmla="*/ 5707251 w 6686010"/>
              <a:gd name="connsiteY5" fmla="*/ 1958367 h 2062130"/>
              <a:gd name="connsiteX6" fmla="*/ 1683162 w 6686010"/>
              <a:gd name="connsiteY6" fmla="*/ 1958367 h 2062130"/>
              <a:gd name="connsiteX7" fmla="*/ 978759 w 6686010"/>
              <a:gd name="connsiteY7" fmla="*/ 1958367 h 2062130"/>
              <a:gd name="connsiteX8" fmla="*/ 596522 w 6686010"/>
              <a:gd name="connsiteY8" fmla="*/ 1958367 h 2062130"/>
              <a:gd name="connsiteX9" fmla="*/ 652452 w 6686010"/>
              <a:gd name="connsiteY9" fmla="*/ 1931424 h 2062130"/>
              <a:gd name="connsiteX10" fmla="*/ 1219201 w 6686010"/>
              <a:gd name="connsiteY10" fmla="*/ 979184 h 2062130"/>
              <a:gd name="connsiteX11" fmla="*/ 652452 w 6686010"/>
              <a:gd name="connsiteY11" fmla="*/ 26944 h 2062130"/>
              <a:gd name="connsiteX12" fmla="*/ 596520 w 6686010"/>
              <a:gd name="connsiteY12" fmla="*/ 0 h 2062130"/>
              <a:gd name="connsiteX13" fmla="*/ 136255 w 6686010"/>
              <a:gd name="connsiteY13" fmla="*/ 2062130 h 2062130"/>
              <a:gd name="connsiteX14" fmla="*/ 596520 w 6686010"/>
              <a:gd name="connsiteY14" fmla="*/ 0 h 2062130"/>
              <a:gd name="connsiteX15" fmla="*/ 0 w 6686010"/>
              <a:gd name="connsiteY15" fmla="*/ 979608 h 2062130"/>
              <a:gd name="connsiteX16" fmla="*/ 0 w 6686010"/>
              <a:gd name="connsiteY16" fmla="*/ 1958367 h 2062130"/>
              <a:gd name="connsiteX17" fmla="*/ 596522 w 6686010"/>
              <a:gd name="connsiteY17" fmla="*/ 1958367 h 2062130"/>
              <a:gd name="connsiteX18" fmla="*/ 557787 w 6686010"/>
              <a:gd name="connsiteY18" fmla="*/ 1977027 h 2062130"/>
              <a:gd name="connsiteX19" fmla="*/ 136255 w 6686010"/>
              <a:gd name="connsiteY19" fmla="*/ 2062130 h 2062130"/>
              <a:gd name="connsiteX0" fmla="*/ 596520 w 6686010"/>
              <a:gd name="connsiteY0" fmla="*/ 0 h 2062130"/>
              <a:gd name="connsiteX1" fmla="*/ 1683162 w 6686010"/>
              <a:gd name="connsiteY1" fmla="*/ 0 h 2062130"/>
              <a:gd name="connsiteX2" fmla="*/ 1683162 w 6686010"/>
              <a:gd name="connsiteY2" fmla="*/ 849 h 2062130"/>
              <a:gd name="connsiteX3" fmla="*/ 5707251 w 6686010"/>
              <a:gd name="connsiteY3" fmla="*/ 849 h 2062130"/>
              <a:gd name="connsiteX4" fmla="*/ 6686010 w 6686010"/>
              <a:gd name="connsiteY4" fmla="*/ 979608 h 2062130"/>
              <a:gd name="connsiteX5" fmla="*/ 5707251 w 6686010"/>
              <a:gd name="connsiteY5" fmla="*/ 1958367 h 2062130"/>
              <a:gd name="connsiteX6" fmla="*/ 1683162 w 6686010"/>
              <a:gd name="connsiteY6" fmla="*/ 1958367 h 2062130"/>
              <a:gd name="connsiteX7" fmla="*/ 978759 w 6686010"/>
              <a:gd name="connsiteY7" fmla="*/ 1958367 h 2062130"/>
              <a:gd name="connsiteX8" fmla="*/ 596522 w 6686010"/>
              <a:gd name="connsiteY8" fmla="*/ 1958367 h 2062130"/>
              <a:gd name="connsiteX9" fmla="*/ 652452 w 6686010"/>
              <a:gd name="connsiteY9" fmla="*/ 1931424 h 2062130"/>
              <a:gd name="connsiteX10" fmla="*/ 1219201 w 6686010"/>
              <a:gd name="connsiteY10" fmla="*/ 979184 h 2062130"/>
              <a:gd name="connsiteX11" fmla="*/ 652452 w 6686010"/>
              <a:gd name="connsiteY11" fmla="*/ 26944 h 2062130"/>
              <a:gd name="connsiteX12" fmla="*/ 596520 w 6686010"/>
              <a:gd name="connsiteY12" fmla="*/ 0 h 2062130"/>
              <a:gd name="connsiteX13" fmla="*/ 136255 w 6686010"/>
              <a:gd name="connsiteY13" fmla="*/ 2062130 h 2062130"/>
              <a:gd name="connsiteX14" fmla="*/ 596520 w 6686010"/>
              <a:gd name="connsiteY14" fmla="*/ 0 h 2062130"/>
              <a:gd name="connsiteX15" fmla="*/ 0 w 6686010"/>
              <a:gd name="connsiteY15" fmla="*/ 979608 h 2062130"/>
              <a:gd name="connsiteX16" fmla="*/ 596522 w 6686010"/>
              <a:gd name="connsiteY16" fmla="*/ 1958367 h 2062130"/>
              <a:gd name="connsiteX17" fmla="*/ 557787 w 6686010"/>
              <a:gd name="connsiteY17" fmla="*/ 1977027 h 2062130"/>
              <a:gd name="connsiteX18" fmla="*/ 136255 w 6686010"/>
              <a:gd name="connsiteY18" fmla="*/ 2062130 h 2062130"/>
              <a:gd name="connsiteX0" fmla="*/ 460265 w 6549755"/>
              <a:gd name="connsiteY0" fmla="*/ 0 h 2062130"/>
              <a:gd name="connsiteX1" fmla="*/ 1546907 w 6549755"/>
              <a:gd name="connsiteY1" fmla="*/ 0 h 2062130"/>
              <a:gd name="connsiteX2" fmla="*/ 1546907 w 6549755"/>
              <a:gd name="connsiteY2" fmla="*/ 849 h 2062130"/>
              <a:gd name="connsiteX3" fmla="*/ 5570996 w 6549755"/>
              <a:gd name="connsiteY3" fmla="*/ 849 h 2062130"/>
              <a:gd name="connsiteX4" fmla="*/ 6549755 w 6549755"/>
              <a:gd name="connsiteY4" fmla="*/ 979608 h 2062130"/>
              <a:gd name="connsiteX5" fmla="*/ 5570996 w 6549755"/>
              <a:gd name="connsiteY5" fmla="*/ 1958367 h 2062130"/>
              <a:gd name="connsiteX6" fmla="*/ 1546907 w 6549755"/>
              <a:gd name="connsiteY6" fmla="*/ 1958367 h 2062130"/>
              <a:gd name="connsiteX7" fmla="*/ 842504 w 6549755"/>
              <a:gd name="connsiteY7" fmla="*/ 1958367 h 2062130"/>
              <a:gd name="connsiteX8" fmla="*/ 460267 w 6549755"/>
              <a:gd name="connsiteY8" fmla="*/ 1958367 h 2062130"/>
              <a:gd name="connsiteX9" fmla="*/ 516197 w 6549755"/>
              <a:gd name="connsiteY9" fmla="*/ 1931424 h 2062130"/>
              <a:gd name="connsiteX10" fmla="*/ 1082946 w 6549755"/>
              <a:gd name="connsiteY10" fmla="*/ 979184 h 2062130"/>
              <a:gd name="connsiteX11" fmla="*/ 516197 w 6549755"/>
              <a:gd name="connsiteY11" fmla="*/ 26944 h 2062130"/>
              <a:gd name="connsiteX12" fmla="*/ 460265 w 6549755"/>
              <a:gd name="connsiteY12" fmla="*/ 0 h 2062130"/>
              <a:gd name="connsiteX13" fmla="*/ 0 w 6549755"/>
              <a:gd name="connsiteY13" fmla="*/ 2062130 h 2062130"/>
              <a:gd name="connsiteX14" fmla="*/ 460265 w 6549755"/>
              <a:gd name="connsiteY14" fmla="*/ 0 h 2062130"/>
              <a:gd name="connsiteX15" fmla="*/ 460267 w 6549755"/>
              <a:gd name="connsiteY15" fmla="*/ 1958367 h 2062130"/>
              <a:gd name="connsiteX16" fmla="*/ 421532 w 6549755"/>
              <a:gd name="connsiteY16" fmla="*/ 1977027 h 2062130"/>
              <a:gd name="connsiteX17" fmla="*/ 0 w 6549755"/>
              <a:gd name="connsiteY17" fmla="*/ 2062130 h 2062130"/>
              <a:gd name="connsiteX0" fmla="*/ 38733 w 6128223"/>
              <a:gd name="connsiteY0" fmla="*/ 0 h 1977027"/>
              <a:gd name="connsiteX1" fmla="*/ 1125375 w 6128223"/>
              <a:gd name="connsiteY1" fmla="*/ 0 h 1977027"/>
              <a:gd name="connsiteX2" fmla="*/ 1125375 w 6128223"/>
              <a:gd name="connsiteY2" fmla="*/ 849 h 1977027"/>
              <a:gd name="connsiteX3" fmla="*/ 5149464 w 6128223"/>
              <a:gd name="connsiteY3" fmla="*/ 849 h 1977027"/>
              <a:gd name="connsiteX4" fmla="*/ 6128223 w 6128223"/>
              <a:gd name="connsiteY4" fmla="*/ 979608 h 1977027"/>
              <a:gd name="connsiteX5" fmla="*/ 5149464 w 6128223"/>
              <a:gd name="connsiteY5" fmla="*/ 1958367 h 1977027"/>
              <a:gd name="connsiteX6" fmla="*/ 1125375 w 6128223"/>
              <a:gd name="connsiteY6" fmla="*/ 1958367 h 1977027"/>
              <a:gd name="connsiteX7" fmla="*/ 420972 w 6128223"/>
              <a:gd name="connsiteY7" fmla="*/ 1958367 h 1977027"/>
              <a:gd name="connsiteX8" fmla="*/ 38735 w 6128223"/>
              <a:gd name="connsiteY8" fmla="*/ 1958367 h 1977027"/>
              <a:gd name="connsiteX9" fmla="*/ 94665 w 6128223"/>
              <a:gd name="connsiteY9" fmla="*/ 1931424 h 1977027"/>
              <a:gd name="connsiteX10" fmla="*/ 661414 w 6128223"/>
              <a:gd name="connsiteY10" fmla="*/ 979184 h 1977027"/>
              <a:gd name="connsiteX11" fmla="*/ 94665 w 6128223"/>
              <a:gd name="connsiteY11" fmla="*/ 26944 h 1977027"/>
              <a:gd name="connsiteX12" fmla="*/ 38733 w 6128223"/>
              <a:gd name="connsiteY12" fmla="*/ 0 h 1977027"/>
              <a:gd name="connsiteX13" fmla="*/ 0 w 6128223"/>
              <a:gd name="connsiteY13" fmla="*/ 1977027 h 1977027"/>
              <a:gd name="connsiteX14" fmla="*/ 38733 w 6128223"/>
              <a:gd name="connsiteY14" fmla="*/ 0 h 1977027"/>
              <a:gd name="connsiteX15" fmla="*/ 38735 w 6128223"/>
              <a:gd name="connsiteY15" fmla="*/ 1958367 h 1977027"/>
              <a:gd name="connsiteX16" fmla="*/ 0 w 6128223"/>
              <a:gd name="connsiteY16" fmla="*/ 1977027 h 1977027"/>
              <a:gd name="connsiteX0" fmla="*/ 0 w 6089490"/>
              <a:gd name="connsiteY0" fmla="*/ 0 h 1958367"/>
              <a:gd name="connsiteX1" fmla="*/ 1086642 w 6089490"/>
              <a:gd name="connsiteY1" fmla="*/ 0 h 1958367"/>
              <a:gd name="connsiteX2" fmla="*/ 1086642 w 6089490"/>
              <a:gd name="connsiteY2" fmla="*/ 849 h 1958367"/>
              <a:gd name="connsiteX3" fmla="*/ 5110731 w 6089490"/>
              <a:gd name="connsiteY3" fmla="*/ 849 h 1958367"/>
              <a:gd name="connsiteX4" fmla="*/ 6089490 w 6089490"/>
              <a:gd name="connsiteY4" fmla="*/ 979608 h 1958367"/>
              <a:gd name="connsiteX5" fmla="*/ 5110731 w 6089490"/>
              <a:gd name="connsiteY5" fmla="*/ 1958367 h 1958367"/>
              <a:gd name="connsiteX6" fmla="*/ 1086642 w 6089490"/>
              <a:gd name="connsiteY6" fmla="*/ 1958367 h 1958367"/>
              <a:gd name="connsiteX7" fmla="*/ 382239 w 6089490"/>
              <a:gd name="connsiteY7" fmla="*/ 1958367 h 1958367"/>
              <a:gd name="connsiteX8" fmla="*/ 2 w 6089490"/>
              <a:gd name="connsiteY8" fmla="*/ 1958367 h 1958367"/>
              <a:gd name="connsiteX9" fmla="*/ 55932 w 6089490"/>
              <a:gd name="connsiteY9" fmla="*/ 1931424 h 1958367"/>
              <a:gd name="connsiteX10" fmla="*/ 622681 w 6089490"/>
              <a:gd name="connsiteY10" fmla="*/ 979184 h 1958367"/>
              <a:gd name="connsiteX11" fmla="*/ 55932 w 6089490"/>
              <a:gd name="connsiteY11" fmla="*/ 26944 h 1958367"/>
              <a:gd name="connsiteX12" fmla="*/ 0 w 6089490"/>
              <a:gd name="connsiteY12" fmla="*/ 0 h 1958367"/>
              <a:gd name="connsiteX13" fmla="*/ 2 w 6089490"/>
              <a:gd name="connsiteY13" fmla="*/ 1958367 h 1958367"/>
              <a:gd name="connsiteX14" fmla="*/ 0 w 6089490"/>
              <a:gd name="connsiteY14" fmla="*/ 0 h 1958367"/>
              <a:gd name="connsiteX15" fmla="*/ 2 w 6089490"/>
              <a:gd name="connsiteY15" fmla="*/ 1958367 h 1958367"/>
              <a:gd name="connsiteX0" fmla="*/ 0 w 6089490"/>
              <a:gd name="connsiteY0" fmla="*/ 0 h 1958367"/>
              <a:gd name="connsiteX1" fmla="*/ 1086642 w 6089490"/>
              <a:gd name="connsiteY1" fmla="*/ 0 h 1958367"/>
              <a:gd name="connsiteX2" fmla="*/ 1086642 w 6089490"/>
              <a:gd name="connsiteY2" fmla="*/ 849 h 1958367"/>
              <a:gd name="connsiteX3" fmla="*/ 5110731 w 6089490"/>
              <a:gd name="connsiteY3" fmla="*/ 849 h 1958367"/>
              <a:gd name="connsiteX4" fmla="*/ 6089490 w 6089490"/>
              <a:gd name="connsiteY4" fmla="*/ 979608 h 1958367"/>
              <a:gd name="connsiteX5" fmla="*/ 5110731 w 6089490"/>
              <a:gd name="connsiteY5" fmla="*/ 1958367 h 1958367"/>
              <a:gd name="connsiteX6" fmla="*/ 1086642 w 6089490"/>
              <a:gd name="connsiteY6" fmla="*/ 1958367 h 1958367"/>
              <a:gd name="connsiteX7" fmla="*/ 382239 w 6089490"/>
              <a:gd name="connsiteY7" fmla="*/ 1958367 h 1958367"/>
              <a:gd name="connsiteX8" fmla="*/ 2 w 6089490"/>
              <a:gd name="connsiteY8" fmla="*/ 1958367 h 1958367"/>
              <a:gd name="connsiteX9" fmla="*/ 55932 w 6089490"/>
              <a:gd name="connsiteY9" fmla="*/ 1931424 h 1958367"/>
              <a:gd name="connsiteX10" fmla="*/ 622681 w 6089490"/>
              <a:gd name="connsiteY10" fmla="*/ 979184 h 1958367"/>
              <a:gd name="connsiteX11" fmla="*/ 55932 w 6089490"/>
              <a:gd name="connsiteY11" fmla="*/ 26944 h 1958367"/>
              <a:gd name="connsiteX12" fmla="*/ 0 w 6089490"/>
              <a:gd name="connsiteY12" fmla="*/ 0 h 1958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89490" h="1958367">
                <a:moveTo>
                  <a:pt x="0" y="0"/>
                </a:moveTo>
                <a:lnTo>
                  <a:pt x="1086642" y="0"/>
                </a:lnTo>
                <a:lnTo>
                  <a:pt x="1086642" y="849"/>
                </a:lnTo>
                <a:lnTo>
                  <a:pt x="5110731" y="849"/>
                </a:lnTo>
                <a:cubicBezTo>
                  <a:pt x="5651285" y="849"/>
                  <a:pt x="6089490" y="439054"/>
                  <a:pt x="6089490" y="979608"/>
                </a:cubicBezTo>
                <a:cubicBezTo>
                  <a:pt x="6089490" y="1520162"/>
                  <a:pt x="5651285" y="1958367"/>
                  <a:pt x="5110731" y="1958367"/>
                </a:cubicBezTo>
                <a:lnTo>
                  <a:pt x="1086642" y="1958367"/>
                </a:lnTo>
                <a:lnTo>
                  <a:pt x="382239" y="1958367"/>
                </a:lnTo>
                <a:lnTo>
                  <a:pt x="2" y="1958367"/>
                </a:lnTo>
                <a:lnTo>
                  <a:pt x="55932" y="1931424"/>
                </a:lnTo>
                <a:cubicBezTo>
                  <a:pt x="393513" y="1748039"/>
                  <a:pt x="622681" y="1390374"/>
                  <a:pt x="622681" y="979184"/>
                </a:cubicBezTo>
                <a:cubicBezTo>
                  <a:pt x="622681" y="567994"/>
                  <a:pt x="393513" y="210329"/>
                  <a:pt x="55932" y="26944"/>
                </a:cubicBezTo>
                <a:lnTo>
                  <a:pt x="0" y="0"/>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lIns="756000" tIns="0" rIns="144000" bIns="0" rtlCol="0" anchor="ctr"/>
          <a:lstStyle/>
          <a:p>
            <a:r>
              <a:rPr lang="en-GB" altLang="en-US" sz="1700" dirty="0">
                <a:solidFill>
                  <a:schemeClr val="tx1"/>
                </a:solidFill>
                <a:cs typeface="Twinkl"/>
              </a:rPr>
              <a:t>Camels have heavy eyelashes to protect their eyes from blowing sand and they can squeeze their nostrils shut. A camel’s top lip is split into two sections that move independently. Camels don’t walk on their hoofs. Instead, they put their weight on to two large toes which spread apart to stop camels sinking into the sand.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6845"/>
          <a:stretch/>
        </p:blipFill>
        <p:spPr>
          <a:xfrm>
            <a:off x="2852257" y="1832031"/>
            <a:ext cx="3892492" cy="2311501"/>
          </a:xfrm>
          <a:prstGeom prst="rect">
            <a:avLst/>
          </a:prstGeom>
        </p:spPr>
      </p:pic>
    </p:spTree>
    <p:extLst>
      <p:ext uri="{BB962C8B-B14F-4D97-AF65-F5344CB8AC3E}">
        <p14:creationId xmlns:p14="http://schemas.microsoft.com/office/powerpoint/2010/main" val="24379611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0"/>
                                        </p:tgtEl>
                                      </p:cBhvr>
                                    </p:animEffect>
                                    <p:animScale>
                                      <p:cBhvr>
                                        <p:cTn id="7" dur="250" autoRev="1" fill="hold"/>
                                        <p:tgtEl>
                                          <p:spTgt spid="10"/>
                                        </p:tgtEl>
                                      </p:cBhvr>
                                      <p:by x="105000" y="105000"/>
                                    </p:animScale>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nextCondLst>
                <p:cond evt="onClick" delay="0">
                  <p:tgtEl>
                    <p:spTgt spid="10"/>
                  </p:tgtEl>
                </p:cond>
              </p:nextCondLst>
            </p:seq>
          </p:childTnLst>
        </p:cTn>
      </p:par>
    </p:tnLst>
    <p:bldLst>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851" y="655064"/>
            <a:ext cx="8246285" cy="994306"/>
          </a:xfrm>
          <a:prstGeom prst="roundRect">
            <a:avLst>
              <a:gd name="adj" fmla="val 0"/>
            </a:avLst>
          </a:prstGeom>
          <a:solidFill>
            <a:srgbClr val="85BD33"/>
          </a:solidFill>
        </p:spPr>
        <p:txBody>
          <a:bodyPr/>
          <a:lstStyle/>
          <a:p>
            <a:r>
              <a:rPr lang="en-GB" sz="5000" dirty="0">
                <a:solidFill>
                  <a:schemeClr val="bg1"/>
                </a:solidFill>
                <a:latin typeface="+mn-lt"/>
              </a:rPr>
              <a:t>Peacock</a:t>
            </a:r>
          </a:p>
        </p:txBody>
      </p:sp>
      <p:sp>
        <p:nvSpPr>
          <p:cNvPr id="8" name="TextBox 7"/>
          <p:cNvSpPr txBox="1"/>
          <p:nvPr/>
        </p:nvSpPr>
        <p:spPr>
          <a:xfrm>
            <a:off x="755650" y="1869897"/>
            <a:ext cx="7632700" cy="2877711"/>
          </a:xfrm>
          <a:prstGeom prst="rect">
            <a:avLst/>
          </a:prstGeom>
          <a:noFill/>
        </p:spPr>
        <p:txBody>
          <a:bodyPr wrap="square" lIns="0" tIns="0" rIns="0" bIns="0" rtlCol="0">
            <a:spAutoFit/>
          </a:bodyPr>
          <a:lstStyle/>
          <a:p>
            <a:r>
              <a:rPr lang="en-GB" sz="1700" b="1" dirty="0">
                <a:cs typeface="Twinkl"/>
              </a:rPr>
              <a:t>Peacocks </a:t>
            </a:r>
            <a:r>
              <a:rPr lang="en-GB" sz="1700" dirty="0">
                <a:cs typeface="Twinkl"/>
              </a:rPr>
              <a:t>are large birds that are known for their colourful tails. </a:t>
            </a:r>
          </a:p>
          <a:p>
            <a:endParaRPr lang="en-GB" sz="1700" b="1" dirty="0">
              <a:cs typeface="Twinkl"/>
            </a:endParaRPr>
          </a:p>
          <a:p>
            <a:r>
              <a:rPr lang="en-GB" sz="1700" b="1" dirty="0">
                <a:cs typeface="Twinkl"/>
              </a:rPr>
              <a:t>Appearance:</a:t>
            </a:r>
            <a:r>
              <a:rPr lang="en-GB" sz="1700" dirty="0">
                <a:cs typeface="Twinkl"/>
              </a:rPr>
              <a:t> Peacocks are male birds (females are </a:t>
            </a:r>
            <a:br>
              <a:rPr lang="en-GB" sz="1700" dirty="0">
                <a:cs typeface="Twinkl"/>
              </a:rPr>
            </a:br>
            <a:r>
              <a:rPr lang="en-GB" sz="1700" dirty="0">
                <a:cs typeface="Twinkl"/>
              </a:rPr>
              <a:t>called peahens and look different). Peacocks are </a:t>
            </a:r>
            <a:br>
              <a:rPr lang="en-GB" sz="1700" dirty="0">
                <a:cs typeface="Twinkl"/>
              </a:rPr>
            </a:br>
            <a:r>
              <a:rPr lang="en-GB" sz="1700" dirty="0">
                <a:cs typeface="Twinkl"/>
              </a:rPr>
              <a:t>usually blue and green and have long tail feathers </a:t>
            </a:r>
            <a:br>
              <a:rPr lang="en-GB" sz="1700" dirty="0">
                <a:cs typeface="Twinkl"/>
              </a:rPr>
            </a:br>
            <a:r>
              <a:rPr lang="en-GB" sz="1700" dirty="0">
                <a:cs typeface="Twinkl"/>
              </a:rPr>
              <a:t>that make up more than half of a peacock’s length.</a:t>
            </a:r>
          </a:p>
          <a:p>
            <a:endParaRPr lang="en-GB" sz="1700" dirty="0">
              <a:cs typeface="Twinkl"/>
            </a:endParaRPr>
          </a:p>
          <a:p>
            <a:r>
              <a:rPr lang="en-GB" sz="1700" b="1" dirty="0">
                <a:ea typeface="Times New Roman"/>
                <a:cs typeface="Twinkl"/>
              </a:rPr>
              <a:t>Habitat: </a:t>
            </a:r>
            <a:r>
              <a:rPr lang="en-GB" sz="1700" dirty="0">
                <a:ea typeface="Times New Roman"/>
                <a:cs typeface="Twinkl"/>
              </a:rPr>
              <a:t>Peacocks live in warm and wet climates, </a:t>
            </a:r>
            <a:br>
              <a:rPr lang="en-GB" sz="1700" dirty="0">
                <a:ea typeface="Times New Roman"/>
                <a:cs typeface="Twinkl"/>
              </a:rPr>
            </a:br>
            <a:r>
              <a:rPr lang="en-GB" sz="1700" dirty="0">
                <a:ea typeface="Times New Roman"/>
                <a:cs typeface="Twinkl"/>
              </a:rPr>
              <a:t>but can survive cold winters. </a:t>
            </a:r>
          </a:p>
          <a:p>
            <a:endParaRPr lang="en-GB" sz="1700" b="1" dirty="0">
              <a:cs typeface="Twinkl"/>
            </a:endParaRPr>
          </a:p>
          <a:p>
            <a:r>
              <a:rPr lang="en-GB" sz="1700" b="1" dirty="0">
                <a:cs typeface="Twinkl"/>
              </a:rPr>
              <a:t>Diet: </a:t>
            </a:r>
            <a:r>
              <a:rPr lang="en-GB" sz="1700" dirty="0">
                <a:cs typeface="Twinkl"/>
              </a:rPr>
              <a:t>Peacocks eat insects, plants, and small creatures. </a:t>
            </a:r>
            <a:endParaRPr lang="en-GB" sz="1700" dirty="0">
              <a:ea typeface="Times New Roman"/>
              <a:cs typeface="Twinkl"/>
            </a:endParaRPr>
          </a:p>
        </p:txBody>
      </p:sp>
      <p:sp>
        <p:nvSpPr>
          <p:cNvPr id="9" name="Did You Know..?"/>
          <p:cNvSpPr/>
          <p:nvPr/>
        </p:nvSpPr>
        <p:spPr>
          <a:xfrm>
            <a:off x="755650" y="4861575"/>
            <a:ext cx="1240324" cy="1240324"/>
          </a:xfrm>
          <a:prstGeom prst="ellipse">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750" b="1" dirty="0"/>
              <a:t>Did You Know…?</a:t>
            </a:r>
          </a:p>
        </p:txBody>
      </p:sp>
      <p:sp>
        <p:nvSpPr>
          <p:cNvPr id="10" name="Answer"/>
          <p:cNvSpPr/>
          <p:nvPr/>
        </p:nvSpPr>
        <p:spPr>
          <a:xfrm>
            <a:off x="1798465" y="4870649"/>
            <a:ext cx="6589886" cy="1222176"/>
          </a:xfrm>
          <a:custGeom>
            <a:avLst/>
            <a:gdLst>
              <a:gd name="connsiteX0" fmla="*/ 1042816 w 7632702"/>
              <a:gd name="connsiteY0" fmla="*/ 91466 h 1405108"/>
              <a:gd name="connsiteX1" fmla="*/ 1431420 w 7632702"/>
              <a:gd name="connsiteY1" fmla="*/ 91466 h 1405108"/>
              <a:gd name="connsiteX2" fmla="*/ 1431420 w 7632702"/>
              <a:gd name="connsiteY2" fmla="*/ 91996 h 1405108"/>
              <a:gd name="connsiteX3" fmla="*/ 7021879 w 7632702"/>
              <a:gd name="connsiteY3" fmla="*/ 91996 h 1405108"/>
              <a:gd name="connsiteX4" fmla="*/ 7632702 w 7632702"/>
              <a:gd name="connsiteY4" fmla="*/ 702819 h 1405108"/>
              <a:gd name="connsiteX5" fmla="*/ 7632701 w 7632702"/>
              <a:gd name="connsiteY5" fmla="*/ 702819 h 1405108"/>
              <a:gd name="connsiteX6" fmla="*/ 7021878 w 7632702"/>
              <a:gd name="connsiteY6" fmla="*/ 1313642 h 1405108"/>
              <a:gd name="connsiteX7" fmla="*/ 1240354 w 7632702"/>
              <a:gd name="connsiteY7" fmla="*/ 1313641 h 1405108"/>
              <a:gd name="connsiteX8" fmla="*/ 1042818 w 7632702"/>
              <a:gd name="connsiteY8" fmla="*/ 1313641 h 1405108"/>
              <a:gd name="connsiteX9" fmla="*/ 1095359 w 7632702"/>
              <a:gd name="connsiteY9" fmla="*/ 1285123 h 1405108"/>
              <a:gd name="connsiteX10" fmla="*/ 1405108 w 7632702"/>
              <a:gd name="connsiteY10" fmla="*/ 702554 h 1405108"/>
              <a:gd name="connsiteX11" fmla="*/ 1095359 w 7632702"/>
              <a:gd name="connsiteY11" fmla="*/ 119985 h 1405108"/>
              <a:gd name="connsiteX12" fmla="*/ 702554 w 7632702"/>
              <a:gd name="connsiteY12" fmla="*/ 0 h 1405108"/>
              <a:gd name="connsiteX13" fmla="*/ 976020 w 7632702"/>
              <a:gd name="connsiteY13" fmla="*/ 55210 h 1405108"/>
              <a:gd name="connsiteX14" fmla="*/ 1042816 w 7632702"/>
              <a:gd name="connsiteY14" fmla="*/ 91466 h 1405108"/>
              <a:gd name="connsiteX15" fmla="*/ 629531 w 7632702"/>
              <a:gd name="connsiteY15" fmla="*/ 91466 h 1405108"/>
              <a:gd name="connsiteX16" fmla="*/ 629531 w 7632702"/>
              <a:gd name="connsiteY16" fmla="*/ 702818 h 1405108"/>
              <a:gd name="connsiteX17" fmla="*/ 629531 w 7632702"/>
              <a:gd name="connsiteY17" fmla="*/ 702819 h 1405108"/>
              <a:gd name="connsiteX18" fmla="*/ 629531 w 7632702"/>
              <a:gd name="connsiteY18" fmla="*/ 1313641 h 1405108"/>
              <a:gd name="connsiteX19" fmla="*/ 1042818 w 7632702"/>
              <a:gd name="connsiteY19" fmla="*/ 1313641 h 1405108"/>
              <a:gd name="connsiteX20" fmla="*/ 976020 w 7632702"/>
              <a:gd name="connsiteY20" fmla="*/ 1349898 h 1405108"/>
              <a:gd name="connsiteX21" fmla="*/ 702554 w 7632702"/>
              <a:gd name="connsiteY21" fmla="*/ 1405108 h 1405108"/>
              <a:gd name="connsiteX22" fmla="*/ 0 w 7632702"/>
              <a:gd name="connsiteY22" fmla="*/ 702554 h 1405108"/>
              <a:gd name="connsiteX23" fmla="*/ 702554 w 7632702"/>
              <a:gd name="connsiteY23" fmla="*/ 0 h 1405108"/>
              <a:gd name="connsiteX0" fmla="*/ 1046726 w 7636612"/>
              <a:gd name="connsiteY0" fmla="*/ 36256 h 1349898"/>
              <a:gd name="connsiteX1" fmla="*/ 1435330 w 7636612"/>
              <a:gd name="connsiteY1" fmla="*/ 36256 h 1349898"/>
              <a:gd name="connsiteX2" fmla="*/ 1435330 w 7636612"/>
              <a:gd name="connsiteY2" fmla="*/ 36786 h 1349898"/>
              <a:gd name="connsiteX3" fmla="*/ 7025789 w 7636612"/>
              <a:gd name="connsiteY3" fmla="*/ 36786 h 1349898"/>
              <a:gd name="connsiteX4" fmla="*/ 7636612 w 7636612"/>
              <a:gd name="connsiteY4" fmla="*/ 647609 h 1349898"/>
              <a:gd name="connsiteX5" fmla="*/ 7636611 w 7636612"/>
              <a:gd name="connsiteY5" fmla="*/ 647609 h 1349898"/>
              <a:gd name="connsiteX6" fmla="*/ 7025788 w 7636612"/>
              <a:gd name="connsiteY6" fmla="*/ 1258432 h 1349898"/>
              <a:gd name="connsiteX7" fmla="*/ 1244264 w 7636612"/>
              <a:gd name="connsiteY7" fmla="*/ 1258431 h 1349898"/>
              <a:gd name="connsiteX8" fmla="*/ 1046728 w 7636612"/>
              <a:gd name="connsiteY8" fmla="*/ 1258431 h 1349898"/>
              <a:gd name="connsiteX9" fmla="*/ 1099269 w 7636612"/>
              <a:gd name="connsiteY9" fmla="*/ 1229913 h 1349898"/>
              <a:gd name="connsiteX10" fmla="*/ 1409018 w 7636612"/>
              <a:gd name="connsiteY10" fmla="*/ 647344 h 1349898"/>
              <a:gd name="connsiteX11" fmla="*/ 1099269 w 7636612"/>
              <a:gd name="connsiteY11" fmla="*/ 64775 h 1349898"/>
              <a:gd name="connsiteX12" fmla="*/ 1046726 w 7636612"/>
              <a:gd name="connsiteY12" fmla="*/ 36256 h 1349898"/>
              <a:gd name="connsiteX13" fmla="*/ 3910 w 7636612"/>
              <a:gd name="connsiteY13" fmla="*/ 647344 h 1349898"/>
              <a:gd name="connsiteX14" fmla="*/ 979930 w 7636612"/>
              <a:gd name="connsiteY14" fmla="*/ 0 h 1349898"/>
              <a:gd name="connsiteX15" fmla="*/ 1046726 w 7636612"/>
              <a:gd name="connsiteY15" fmla="*/ 36256 h 1349898"/>
              <a:gd name="connsiteX16" fmla="*/ 633441 w 7636612"/>
              <a:gd name="connsiteY16" fmla="*/ 36256 h 1349898"/>
              <a:gd name="connsiteX17" fmla="*/ 633441 w 7636612"/>
              <a:gd name="connsiteY17" fmla="*/ 647608 h 1349898"/>
              <a:gd name="connsiteX18" fmla="*/ 633441 w 7636612"/>
              <a:gd name="connsiteY18" fmla="*/ 647609 h 1349898"/>
              <a:gd name="connsiteX19" fmla="*/ 633441 w 7636612"/>
              <a:gd name="connsiteY19" fmla="*/ 1258431 h 1349898"/>
              <a:gd name="connsiteX20" fmla="*/ 1046728 w 7636612"/>
              <a:gd name="connsiteY20" fmla="*/ 1258431 h 1349898"/>
              <a:gd name="connsiteX21" fmla="*/ 979930 w 7636612"/>
              <a:gd name="connsiteY21" fmla="*/ 1294688 h 1349898"/>
              <a:gd name="connsiteX22" fmla="*/ 706464 w 7636612"/>
              <a:gd name="connsiteY22" fmla="*/ 1349898 h 1349898"/>
              <a:gd name="connsiteX23" fmla="*/ 3910 w 7636612"/>
              <a:gd name="connsiteY23" fmla="*/ 647344 h 1349898"/>
              <a:gd name="connsiteX0" fmla="*/ 1046726 w 7636612"/>
              <a:gd name="connsiteY0" fmla="*/ 36256 h 1349898"/>
              <a:gd name="connsiteX1" fmla="*/ 1435330 w 7636612"/>
              <a:gd name="connsiteY1" fmla="*/ 36256 h 1349898"/>
              <a:gd name="connsiteX2" fmla="*/ 1435330 w 7636612"/>
              <a:gd name="connsiteY2" fmla="*/ 36786 h 1349898"/>
              <a:gd name="connsiteX3" fmla="*/ 7025789 w 7636612"/>
              <a:gd name="connsiteY3" fmla="*/ 36786 h 1349898"/>
              <a:gd name="connsiteX4" fmla="*/ 7636612 w 7636612"/>
              <a:gd name="connsiteY4" fmla="*/ 647609 h 1349898"/>
              <a:gd name="connsiteX5" fmla="*/ 7636611 w 7636612"/>
              <a:gd name="connsiteY5" fmla="*/ 647609 h 1349898"/>
              <a:gd name="connsiteX6" fmla="*/ 7025788 w 7636612"/>
              <a:gd name="connsiteY6" fmla="*/ 1258432 h 1349898"/>
              <a:gd name="connsiteX7" fmla="*/ 1244264 w 7636612"/>
              <a:gd name="connsiteY7" fmla="*/ 1258431 h 1349898"/>
              <a:gd name="connsiteX8" fmla="*/ 1046728 w 7636612"/>
              <a:gd name="connsiteY8" fmla="*/ 1258431 h 1349898"/>
              <a:gd name="connsiteX9" fmla="*/ 1099269 w 7636612"/>
              <a:gd name="connsiteY9" fmla="*/ 1229913 h 1349898"/>
              <a:gd name="connsiteX10" fmla="*/ 1409018 w 7636612"/>
              <a:gd name="connsiteY10" fmla="*/ 647344 h 1349898"/>
              <a:gd name="connsiteX11" fmla="*/ 1099269 w 7636612"/>
              <a:gd name="connsiteY11" fmla="*/ 64775 h 1349898"/>
              <a:gd name="connsiteX12" fmla="*/ 1046726 w 7636612"/>
              <a:gd name="connsiteY12" fmla="*/ 36256 h 1349898"/>
              <a:gd name="connsiteX13" fmla="*/ 3910 w 7636612"/>
              <a:gd name="connsiteY13" fmla="*/ 647344 h 1349898"/>
              <a:gd name="connsiteX14" fmla="*/ 979930 w 7636612"/>
              <a:gd name="connsiteY14" fmla="*/ 0 h 1349898"/>
              <a:gd name="connsiteX15" fmla="*/ 1046726 w 7636612"/>
              <a:gd name="connsiteY15" fmla="*/ 36256 h 1349898"/>
              <a:gd name="connsiteX16" fmla="*/ 633441 w 7636612"/>
              <a:gd name="connsiteY16" fmla="*/ 647608 h 1349898"/>
              <a:gd name="connsiteX17" fmla="*/ 633441 w 7636612"/>
              <a:gd name="connsiteY17" fmla="*/ 647609 h 1349898"/>
              <a:gd name="connsiteX18" fmla="*/ 633441 w 7636612"/>
              <a:gd name="connsiteY18" fmla="*/ 1258431 h 1349898"/>
              <a:gd name="connsiteX19" fmla="*/ 1046728 w 7636612"/>
              <a:gd name="connsiteY19" fmla="*/ 1258431 h 1349898"/>
              <a:gd name="connsiteX20" fmla="*/ 979930 w 7636612"/>
              <a:gd name="connsiteY20" fmla="*/ 1294688 h 1349898"/>
              <a:gd name="connsiteX21" fmla="*/ 706464 w 7636612"/>
              <a:gd name="connsiteY21" fmla="*/ 1349898 h 1349898"/>
              <a:gd name="connsiteX22" fmla="*/ 3910 w 7636612"/>
              <a:gd name="connsiteY22" fmla="*/ 647344 h 1349898"/>
              <a:gd name="connsiteX0" fmla="*/ 1048577 w 7638463"/>
              <a:gd name="connsiteY0" fmla="*/ 1 h 1313643"/>
              <a:gd name="connsiteX1" fmla="*/ 1437181 w 7638463"/>
              <a:gd name="connsiteY1" fmla="*/ 1 h 1313643"/>
              <a:gd name="connsiteX2" fmla="*/ 1437181 w 7638463"/>
              <a:gd name="connsiteY2" fmla="*/ 531 h 1313643"/>
              <a:gd name="connsiteX3" fmla="*/ 7027640 w 7638463"/>
              <a:gd name="connsiteY3" fmla="*/ 531 h 1313643"/>
              <a:gd name="connsiteX4" fmla="*/ 7638463 w 7638463"/>
              <a:gd name="connsiteY4" fmla="*/ 611354 h 1313643"/>
              <a:gd name="connsiteX5" fmla="*/ 7638462 w 7638463"/>
              <a:gd name="connsiteY5" fmla="*/ 611354 h 1313643"/>
              <a:gd name="connsiteX6" fmla="*/ 7027639 w 7638463"/>
              <a:gd name="connsiteY6" fmla="*/ 1222177 h 1313643"/>
              <a:gd name="connsiteX7" fmla="*/ 1246115 w 7638463"/>
              <a:gd name="connsiteY7" fmla="*/ 1222176 h 1313643"/>
              <a:gd name="connsiteX8" fmla="*/ 1048579 w 7638463"/>
              <a:gd name="connsiteY8" fmla="*/ 1222176 h 1313643"/>
              <a:gd name="connsiteX9" fmla="*/ 1101120 w 7638463"/>
              <a:gd name="connsiteY9" fmla="*/ 1193658 h 1313643"/>
              <a:gd name="connsiteX10" fmla="*/ 1410869 w 7638463"/>
              <a:gd name="connsiteY10" fmla="*/ 611089 h 1313643"/>
              <a:gd name="connsiteX11" fmla="*/ 1101120 w 7638463"/>
              <a:gd name="connsiteY11" fmla="*/ 28520 h 1313643"/>
              <a:gd name="connsiteX12" fmla="*/ 1048577 w 7638463"/>
              <a:gd name="connsiteY12" fmla="*/ 1 h 1313643"/>
              <a:gd name="connsiteX13" fmla="*/ 5761 w 7638463"/>
              <a:gd name="connsiteY13" fmla="*/ 611089 h 1313643"/>
              <a:gd name="connsiteX14" fmla="*/ 1048577 w 7638463"/>
              <a:gd name="connsiteY14" fmla="*/ 1 h 1313643"/>
              <a:gd name="connsiteX15" fmla="*/ 635292 w 7638463"/>
              <a:gd name="connsiteY15" fmla="*/ 611353 h 1313643"/>
              <a:gd name="connsiteX16" fmla="*/ 635292 w 7638463"/>
              <a:gd name="connsiteY16" fmla="*/ 611354 h 1313643"/>
              <a:gd name="connsiteX17" fmla="*/ 635292 w 7638463"/>
              <a:gd name="connsiteY17" fmla="*/ 1222176 h 1313643"/>
              <a:gd name="connsiteX18" fmla="*/ 1048579 w 7638463"/>
              <a:gd name="connsiteY18" fmla="*/ 1222176 h 1313643"/>
              <a:gd name="connsiteX19" fmla="*/ 981781 w 7638463"/>
              <a:gd name="connsiteY19" fmla="*/ 1258433 h 1313643"/>
              <a:gd name="connsiteX20" fmla="*/ 708315 w 7638463"/>
              <a:gd name="connsiteY20" fmla="*/ 1313643 h 1313643"/>
              <a:gd name="connsiteX21" fmla="*/ 5761 w 7638463"/>
              <a:gd name="connsiteY21" fmla="*/ 611089 h 1313643"/>
              <a:gd name="connsiteX0" fmla="*/ 1043020 w 7632906"/>
              <a:gd name="connsiteY0" fmla="*/ 0 h 1313642"/>
              <a:gd name="connsiteX1" fmla="*/ 1431624 w 7632906"/>
              <a:gd name="connsiteY1" fmla="*/ 0 h 1313642"/>
              <a:gd name="connsiteX2" fmla="*/ 1431624 w 7632906"/>
              <a:gd name="connsiteY2" fmla="*/ 530 h 1313642"/>
              <a:gd name="connsiteX3" fmla="*/ 7022083 w 7632906"/>
              <a:gd name="connsiteY3" fmla="*/ 530 h 1313642"/>
              <a:gd name="connsiteX4" fmla="*/ 7632906 w 7632906"/>
              <a:gd name="connsiteY4" fmla="*/ 611353 h 1313642"/>
              <a:gd name="connsiteX5" fmla="*/ 7632905 w 7632906"/>
              <a:gd name="connsiteY5" fmla="*/ 611353 h 1313642"/>
              <a:gd name="connsiteX6" fmla="*/ 7022082 w 7632906"/>
              <a:gd name="connsiteY6" fmla="*/ 1222176 h 1313642"/>
              <a:gd name="connsiteX7" fmla="*/ 1240558 w 7632906"/>
              <a:gd name="connsiteY7" fmla="*/ 1222175 h 1313642"/>
              <a:gd name="connsiteX8" fmla="*/ 1043022 w 7632906"/>
              <a:gd name="connsiteY8" fmla="*/ 1222175 h 1313642"/>
              <a:gd name="connsiteX9" fmla="*/ 1095563 w 7632906"/>
              <a:gd name="connsiteY9" fmla="*/ 1193657 h 1313642"/>
              <a:gd name="connsiteX10" fmla="*/ 1405312 w 7632906"/>
              <a:gd name="connsiteY10" fmla="*/ 611088 h 1313642"/>
              <a:gd name="connsiteX11" fmla="*/ 1095563 w 7632906"/>
              <a:gd name="connsiteY11" fmla="*/ 28519 h 1313642"/>
              <a:gd name="connsiteX12" fmla="*/ 1043020 w 7632906"/>
              <a:gd name="connsiteY12" fmla="*/ 0 h 1313642"/>
              <a:gd name="connsiteX13" fmla="*/ 204 w 7632906"/>
              <a:gd name="connsiteY13" fmla="*/ 611088 h 1313642"/>
              <a:gd name="connsiteX14" fmla="*/ 629735 w 7632906"/>
              <a:gd name="connsiteY14" fmla="*/ 611352 h 1313642"/>
              <a:gd name="connsiteX15" fmla="*/ 629735 w 7632906"/>
              <a:gd name="connsiteY15" fmla="*/ 611353 h 1313642"/>
              <a:gd name="connsiteX16" fmla="*/ 629735 w 7632906"/>
              <a:gd name="connsiteY16" fmla="*/ 1222175 h 1313642"/>
              <a:gd name="connsiteX17" fmla="*/ 1043022 w 7632906"/>
              <a:gd name="connsiteY17" fmla="*/ 1222175 h 1313642"/>
              <a:gd name="connsiteX18" fmla="*/ 976224 w 7632906"/>
              <a:gd name="connsiteY18" fmla="*/ 1258432 h 1313642"/>
              <a:gd name="connsiteX19" fmla="*/ 702758 w 7632906"/>
              <a:gd name="connsiteY19" fmla="*/ 1313642 h 1313642"/>
              <a:gd name="connsiteX20" fmla="*/ 204 w 7632906"/>
              <a:gd name="connsiteY20" fmla="*/ 611088 h 1313642"/>
              <a:gd name="connsiteX0" fmla="*/ 413285 w 7003171"/>
              <a:gd name="connsiteY0" fmla="*/ 0 h 1313642"/>
              <a:gd name="connsiteX1" fmla="*/ 801889 w 7003171"/>
              <a:gd name="connsiteY1" fmla="*/ 0 h 1313642"/>
              <a:gd name="connsiteX2" fmla="*/ 801889 w 7003171"/>
              <a:gd name="connsiteY2" fmla="*/ 530 h 1313642"/>
              <a:gd name="connsiteX3" fmla="*/ 6392348 w 7003171"/>
              <a:gd name="connsiteY3" fmla="*/ 530 h 1313642"/>
              <a:gd name="connsiteX4" fmla="*/ 7003171 w 7003171"/>
              <a:gd name="connsiteY4" fmla="*/ 611353 h 1313642"/>
              <a:gd name="connsiteX5" fmla="*/ 7003170 w 7003171"/>
              <a:gd name="connsiteY5" fmla="*/ 611353 h 1313642"/>
              <a:gd name="connsiteX6" fmla="*/ 6392347 w 7003171"/>
              <a:gd name="connsiteY6" fmla="*/ 1222176 h 1313642"/>
              <a:gd name="connsiteX7" fmla="*/ 610823 w 7003171"/>
              <a:gd name="connsiteY7" fmla="*/ 1222175 h 1313642"/>
              <a:gd name="connsiteX8" fmla="*/ 413287 w 7003171"/>
              <a:gd name="connsiteY8" fmla="*/ 1222175 h 1313642"/>
              <a:gd name="connsiteX9" fmla="*/ 465828 w 7003171"/>
              <a:gd name="connsiteY9" fmla="*/ 1193657 h 1313642"/>
              <a:gd name="connsiteX10" fmla="*/ 775577 w 7003171"/>
              <a:gd name="connsiteY10" fmla="*/ 611088 h 1313642"/>
              <a:gd name="connsiteX11" fmla="*/ 465828 w 7003171"/>
              <a:gd name="connsiteY11" fmla="*/ 28519 h 1313642"/>
              <a:gd name="connsiteX12" fmla="*/ 413285 w 7003171"/>
              <a:gd name="connsiteY12" fmla="*/ 0 h 1313642"/>
              <a:gd name="connsiteX13" fmla="*/ 73023 w 7003171"/>
              <a:gd name="connsiteY13" fmla="*/ 1313642 h 1313642"/>
              <a:gd name="connsiteX14" fmla="*/ 0 w 7003171"/>
              <a:gd name="connsiteY14" fmla="*/ 611352 h 1313642"/>
              <a:gd name="connsiteX15" fmla="*/ 0 w 7003171"/>
              <a:gd name="connsiteY15" fmla="*/ 611353 h 1313642"/>
              <a:gd name="connsiteX16" fmla="*/ 0 w 7003171"/>
              <a:gd name="connsiteY16" fmla="*/ 1222175 h 1313642"/>
              <a:gd name="connsiteX17" fmla="*/ 413287 w 7003171"/>
              <a:gd name="connsiteY17" fmla="*/ 1222175 h 1313642"/>
              <a:gd name="connsiteX18" fmla="*/ 346489 w 7003171"/>
              <a:gd name="connsiteY18" fmla="*/ 1258432 h 1313642"/>
              <a:gd name="connsiteX19" fmla="*/ 73023 w 7003171"/>
              <a:gd name="connsiteY19" fmla="*/ 1313642 h 1313642"/>
              <a:gd name="connsiteX0" fmla="*/ 413285 w 7003171"/>
              <a:gd name="connsiteY0" fmla="*/ 0 h 1313642"/>
              <a:gd name="connsiteX1" fmla="*/ 801889 w 7003171"/>
              <a:gd name="connsiteY1" fmla="*/ 0 h 1313642"/>
              <a:gd name="connsiteX2" fmla="*/ 801889 w 7003171"/>
              <a:gd name="connsiteY2" fmla="*/ 530 h 1313642"/>
              <a:gd name="connsiteX3" fmla="*/ 6392348 w 7003171"/>
              <a:gd name="connsiteY3" fmla="*/ 530 h 1313642"/>
              <a:gd name="connsiteX4" fmla="*/ 7003171 w 7003171"/>
              <a:gd name="connsiteY4" fmla="*/ 611353 h 1313642"/>
              <a:gd name="connsiteX5" fmla="*/ 7003170 w 7003171"/>
              <a:gd name="connsiteY5" fmla="*/ 611353 h 1313642"/>
              <a:gd name="connsiteX6" fmla="*/ 6392347 w 7003171"/>
              <a:gd name="connsiteY6" fmla="*/ 1222176 h 1313642"/>
              <a:gd name="connsiteX7" fmla="*/ 610823 w 7003171"/>
              <a:gd name="connsiteY7" fmla="*/ 1222175 h 1313642"/>
              <a:gd name="connsiteX8" fmla="*/ 413287 w 7003171"/>
              <a:gd name="connsiteY8" fmla="*/ 1222175 h 1313642"/>
              <a:gd name="connsiteX9" fmla="*/ 465828 w 7003171"/>
              <a:gd name="connsiteY9" fmla="*/ 1193657 h 1313642"/>
              <a:gd name="connsiteX10" fmla="*/ 775577 w 7003171"/>
              <a:gd name="connsiteY10" fmla="*/ 611088 h 1313642"/>
              <a:gd name="connsiteX11" fmla="*/ 465828 w 7003171"/>
              <a:gd name="connsiteY11" fmla="*/ 28519 h 1313642"/>
              <a:gd name="connsiteX12" fmla="*/ 413285 w 7003171"/>
              <a:gd name="connsiteY12" fmla="*/ 0 h 1313642"/>
              <a:gd name="connsiteX13" fmla="*/ 73023 w 7003171"/>
              <a:gd name="connsiteY13" fmla="*/ 1313642 h 1313642"/>
              <a:gd name="connsiteX14" fmla="*/ 0 w 7003171"/>
              <a:gd name="connsiteY14" fmla="*/ 611352 h 1313642"/>
              <a:gd name="connsiteX15" fmla="*/ 0 w 7003171"/>
              <a:gd name="connsiteY15" fmla="*/ 1222175 h 1313642"/>
              <a:gd name="connsiteX16" fmla="*/ 413287 w 7003171"/>
              <a:gd name="connsiteY16" fmla="*/ 1222175 h 1313642"/>
              <a:gd name="connsiteX17" fmla="*/ 346489 w 7003171"/>
              <a:gd name="connsiteY17" fmla="*/ 1258432 h 1313642"/>
              <a:gd name="connsiteX18" fmla="*/ 73023 w 7003171"/>
              <a:gd name="connsiteY18" fmla="*/ 1313642 h 1313642"/>
              <a:gd name="connsiteX0" fmla="*/ 433934 w 7023820"/>
              <a:gd name="connsiteY0" fmla="*/ 0 h 1313642"/>
              <a:gd name="connsiteX1" fmla="*/ 822538 w 7023820"/>
              <a:gd name="connsiteY1" fmla="*/ 0 h 1313642"/>
              <a:gd name="connsiteX2" fmla="*/ 822538 w 7023820"/>
              <a:gd name="connsiteY2" fmla="*/ 530 h 1313642"/>
              <a:gd name="connsiteX3" fmla="*/ 6412997 w 7023820"/>
              <a:gd name="connsiteY3" fmla="*/ 530 h 1313642"/>
              <a:gd name="connsiteX4" fmla="*/ 7023820 w 7023820"/>
              <a:gd name="connsiteY4" fmla="*/ 611353 h 1313642"/>
              <a:gd name="connsiteX5" fmla="*/ 7023819 w 7023820"/>
              <a:gd name="connsiteY5" fmla="*/ 611353 h 1313642"/>
              <a:gd name="connsiteX6" fmla="*/ 6412996 w 7023820"/>
              <a:gd name="connsiteY6" fmla="*/ 1222176 h 1313642"/>
              <a:gd name="connsiteX7" fmla="*/ 631472 w 7023820"/>
              <a:gd name="connsiteY7" fmla="*/ 1222175 h 1313642"/>
              <a:gd name="connsiteX8" fmla="*/ 433936 w 7023820"/>
              <a:gd name="connsiteY8" fmla="*/ 1222175 h 1313642"/>
              <a:gd name="connsiteX9" fmla="*/ 486477 w 7023820"/>
              <a:gd name="connsiteY9" fmla="*/ 1193657 h 1313642"/>
              <a:gd name="connsiteX10" fmla="*/ 796226 w 7023820"/>
              <a:gd name="connsiteY10" fmla="*/ 611088 h 1313642"/>
              <a:gd name="connsiteX11" fmla="*/ 486477 w 7023820"/>
              <a:gd name="connsiteY11" fmla="*/ 28519 h 1313642"/>
              <a:gd name="connsiteX12" fmla="*/ 433934 w 7023820"/>
              <a:gd name="connsiteY12" fmla="*/ 0 h 1313642"/>
              <a:gd name="connsiteX13" fmla="*/ 93672 w 7023820"/>
              <a:gd name="connsiteY13" fmla="*/ 1313642 h 1313642"/>
              <a:gd name="connsiteX14" fmla="*/ 20649 w 7023820"/>
              <a:gd name="connsiteY14" fmla="*/ 1222175 h 1313642"/>
              <a:gd name="connsiteX15" fmla="*/ 433936 w 7023820"/>
              <a:gd name="connsiteY15" fmla="*/ 1222175 h 1313642"/>
              <a:gd name="connsiteX16" fmla="*/ 367138 w 7023820"/>
              <a:gd name="connsiteY16" fmla="*/ 1258432 h 1313642"/>
              <a:gd name="connsiteX17" fmla="*/ 93672 w 7023820"/>
              <a:gd name="connsiteY17" fmla="*/ 1313642 h 1313642"/>
              <a:gd name="connsiteX0" fmla="*/ 340262 w 6930148"/>
              <a:gd name="connsiteY0" fmla="*/ 0 h 1313642"/>
              <a:gd name="connsiteX1" fmla="*/ 728866 w 6930148"/>
              <a:gd name="connsiteY1" fmla="*/ 0 h 1313642"/>
              <a:gd name="connsiteX2" fmla="*/ 728866 w 6930148"/>
              <a:gd name="connsiteY2" fmla="*/ 530 h 1313642"/>
              <a:gd name="connsiteX3" fmla="*/ 6319325 w 6930148"/>
              <a:gd name="connsiteY3" fmla="*/ 530 h 1313642"/>
              <a:gd name="connsiteX4" fmla="*/ 6930148 w 6930148"/>
              <a:gd name="connsiteY4" fmla="*/ 611353 h 1313642"/>
              <a:gd name="connsiteX5" fmla="*/ 6930147 w 6930148"/>
              <a:gd name="connsiteY5" fmla="*/ 611353 h 1313642"/>
              <a:gd name="connsiteX6" fmla="*/ 6319324 w 6930148"/>
              <a:gd name="connsiteY6" fmla="*/ 1222176 h 1313642"/>
              <a:gd name="connsiteX7" fmla="*/ 537800 w 6930148"/>
              <a:gd name="connsiteY7" fmla="*/ 1222175 h 1313642"/>
              <a:gd name="connsiteX8" fmla="*/ 340264 w 6930148"/>
              <a:gd name="connsiteY8" fmla="*/ 1222175 h 1313642"/>
              <a:gd name="connsiteX9" fmla="*/ 392805 w 6930148"/>
              <a:gd name="connsiteY9" fmla="*/ 1193657 h 1313642"/>
              <a:gd name="connsiteX10" fmla="*/ 702554 w 6930148"/>
              <a:gd name="connsiteY10" fmla="*/ 611088 h 1313642"/>
              <a:gd name="connsiteX11" fmla="*/ 392805 w 6930148"/>
              <a:gd name="connsiteY11" fmla="*/ 28519 h 1313642"/>
              <a:gd name="connsiteX12" fmla="*/ 340262 w 6930148"/>
              <a:gd name="connsiteY12" fmla="*/ 0 h 1313642"/>
              <a:gd name="connsiteX13" fmla="*/ 0 w 6930148"/>
              <a:gd name="connsiteY13" fmla="*/ 1313642 h 1313642"/>
              <a:gd name="connsiteX14" fmla="*/ 340264 w 6930148"/>
              <a:gd name="connsiteY14" fmla="*/ 1222175 h 1313642"/>
              <a:gd name="connsiteX15" fmla="*/ 273466 w 6930148"/>
              <a:gd name="connsiteY15" fmla="*/ 1258432 h 1313642"/>
              <a:gd name="connsiteX16" fmla="*/ 0 w 6930148"/>
              <a:gd name="connsiteY16" fmla="*/ 1313642 h 1313642"/>
              <a:gd name="connsiteX0" fmla="*/ 66796 w 6656682"/>
              <a:gd name="connsiteY0" fmla="*/ 0 h 1258432"/>
              <a:gd name="connsiteX1" fmla="*/ 455400 w 6656682"/>
              <a:gd name="connsiteY1" fmla="*/ 0 h 1258432"/>
              <a:gd name="connsiteX2" fmla="*/ 455400 w 6656682"/>
              <a:gd name="connsiteY2" fmla="*/ 530 h 1258432"/>
              <a:gd name="connsiteX3" fmla="*/ 6045859 w 6656682"/>
              <a:gd name="connsiteY3" fmla="*/ 530 h 1258432"/>
              <a:gd name="connsiteX4" fmla="*/ 6656682 w 6656682"/>
              <a:gd name="connsiteY4" fmla="*/ 611353 h 1258432"/>
              <a:gd name="connsiteX5" fmla="*/ 6656681 w 6656682"/>
              <a:gd name="connsiteY5" fmla="*/ 611353 h 1258432"/>
              <a:gd name="connsiteX6" fmla="*/ 6045858 w 6656682"/>
              <a:gd name="connsiteY6" fmla="*/ 1222176 h 1258432"/>
              <a:gd name="connsiteX7" fmla="*/ 264334 w 6656682"/>
              <a:gd name="connsiteY7" fmla="*/ 1222175 h 1258432"/>
              <a:gd name="connsiteX8" fmla="*/ 66798 w 6656682"/>
              <a:gd name="connsiteY8" fmla="*/ 1222175 h 1258432"/>
              <a:gd name="connsiteX9" fmla="*/ 119339 w 6656682"/>
              <a:gd name="connsiteY9" fmla="*/ 1193657 h 1258432"/>
              <a:gd name="connsiteX10" fmla="*/ 429088 w 6656682"/>
              <a:gd name="connsiteY10" fmla="*/ 611088 h 1258432"/>
              <a:gd name="connsiteX11" fmla="*/ 119339 w 6656682"/>
              <a:gd name="connsiteY11" fmla="*/ 28519 h 1258432"/>
              <a:gd name="connsiteX12" fmla="*/ 66796 w 6656682"/>
              <a:gd name="connsiteY12" fmla="*/ 0 h 1258432"/>
              <a:gd name="connsiteX13" fmla="*/ 0 w 6656682"/>
              <a:gd name="connsiteY13" fmla="*/ 1258432 h 1258432"/>
              <a:gd name="connsiteX14" fmla="*/ 66798 w 6656682"/>
              <a:gd name="connsiteY14" fmla="*/ 1222175 h 1258432"/>
              <a:gd name="connsiteX15" fmla="*/ 0 w 6656682"/>
              <a:gd name="connsiteY15" fmla="*/ 1258432 h 1258432"/>
              <a:gd name="connsiteX0" fmla="*/ 0 w 6589886"/>
              <a:gd name="connsiteY0" fmla="*/ 0 h 1222176"/>
              <a:gd name="connsiteX1" fmla="*/ 388604 w 6589886"/>
              <a:gd name="connsiteY1" fmla="*/ 0 h 1222176"/>
              <a:gd name="connsiteX2" fmla="*/ 388604 w 6589886"/>
              <a:gd name="connsiteY2" fmla="*/ 530 h 1222176"/>
              <a:gd name="connsiteX3" fmla="*/ 5979063 w 6589886"/>
              <a:gd name="connsiteY3" fmla="*/ 530 h 1222176"/>
              <a:gd name="connsiteX4" fmla="*/ 6589886 w 6589886"/>
              <a:gd name="connsiteY4" fmla="*/ 611353 h 1222176"/>
              <a:gd name="connsiteX5" fmla="*/ 6589885 w 6589886"/>
              <a:gd name="connsiteY5" fmla="*/ 611353 h 1222176"/>
              <a:gd name="connsiteX6" fmla="*/ 5979062 w 6589886"/>
              <a:gd name="connsiteY6" fmla="*/ 1222176 h 1222176"/>
              <a:gd name="connsiteX7" fmla="*/ 197538 w 6589886"/>
              <a:gd name="connsiteY7" fmla="*/ 1222175 h 1222176"/>
              <a:gd name="connsiteX8" fmla="*/ 2 w 6589886"/>
              <a:gd name="connsiteY8" fmla="*/ 1222175 h 1222176"/>
              <a:gd name="connsiteX9" fmla="*/ 52543 w 6589886"/>
              <a:gd name="connsiteY9" fmla="*/ 1193657 h 1222176"/>
              <a:gd name="connsiteX10" fmla="*/ 362292 w 6589886"/>
              <a:gd name="connsiteY10" fmla="*/ 611088 h 1222176"/>
              <a:gd name="connsiteX11" fmla="*/ 52543 w 6589886"/>
              <a:gd name="connsiteY11" fmla="*/ 28519 h 1222176"/>
              <a:gd name="connsiteX12" fmla="*/ 0 w 6589886"/>
              <a:gd name="connsiteY12" fmla="*/ 0 h 122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589886" h="1222176">
                <a:moveTo>
                  <a:pt x="0" y="0"/>
                </a:moveTo>
                <a:lnTo>
                  <a:pt x="388604" y="0"/>
                </a:lnTo>
                <a:lnTo>
                  <a:pt x="388604" y="530"/>
                </a:lnTo>
                <a:lnTo>
                  <a:pt x="5979063" y="530"/>
                </a:lnTo>
                <a:cubicBezTo>
                  <a:pt x="6316411" y="530"/>
                  <a:pt x="6589886" y="274005"/>
                  <a:pt x="6589886" y="611353"/>
                </a:cubicBezTo>
                <a:lnTo>
                  <a:pt x="6589885" y="611353"/>
                </a:lnTo>
                <a:cubicBezTo>
                  <a:pt x="6589885" y="948701"/>
                  <a:pt x="6316410" y="1222176"/>
                  <a:pt x="5979062" y="1222176"/>
                </a:cubicBezTo>
                <a:lnTo>
                  <a:pt x="197538" y="1222175"/>
                </a:lnTo>
                <a:lnTo>
                  <a:pt x="2" y="1222175"/>
                </a:lnTo>
                <a:lnTo>
                  <a:pt x="52543" y="1193657"/>
                </a:lnTo>
                <a:cubicBezTo>
                  <a:pt x="239423" y="1067403"/>
                  <a:pt x="362292" y="853594"/>
                  <a:pt x="362292" y="611088"/>
                </a:cubicBezTo>
                <a:cubicBezTo>
                  <a:pt x="362292" y="368582"/>
                  <a:pt x="239423" y="154773"/>
                  <a:pt x="52543" y="28519"/>
                </a:cubicBezTo>
                <a:lnTo>
                  <a:pt x="0" y="0"/>
                </a:lnTo>
                <a:close/>
              </a:path>
            </a:pathLst>
          </a:cu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lIns="504000" tIns="0" rIns="0" bIns="0" rtlCol="0" anchor="ctr"/>
          <a:lstStyle/>
          <a:p>
            <a:r>
              <a:rPr lang="en-GB" altLang="en-US" sz="1700" dirty="0">
                <a:solidFill>
                  <a:schemeClr val="tx1"/>
                </a:solidFill>
                <a:cs typeface="Twinkl"/>
              </a:rPr>
              <a:t>Peacocks spread out their tail feathers into a fan shape in order to show off their feathers to peahens. Each tail feather </a:t>
            </a:r>
            <a:br>
              <a:rPr lang="en-GB" altLang="en-US" sz="1700" dirty="0">
                <a:solidFill>
                  <a:schemeClr val="tx1"/>
                </a:solidFill>
                <a:cs typeface="Twinkl"/>
              </a:rPr>
            </a:br>
            <a:r>
              <a:rPr lang="en-GB" altLang="en-US" sz="1700" dirty="0">
                <a:solidFill>
                  <a:schemeClr val="tx1"/>
                </a:solidFill>
                <a:cs typeface="Twinkl"/>
              </a:rPr>
              <a:t>is very colourful and has blue, gold and red and a marking that looks like an eye.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8823" y="2199094"/>
            <a:ext cx="2961313" cy="2510547"/>
          </a:xfrm>
          <a:prstGeom prst="rect">
            <a:avLst/>
          </a:prstGeom>
        </p:spPr>
      </p:pic>
    </p:spTree>
    <p:extLst>
      <p:ext uri="{BB962C8B-B14F-4D97-AF65-F5344CB8AC3E}">
        <p14:creationId xmlns:p14="http://schemas.microsoft.com/office/powerpoint/2010/main" val="114067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6" presetClass="emph" presetSubtype="0" fill="hold" grpId="0" nodeType="clickEffect">
                                  <p:stCondLst>
                                    <p:cond delay="0"/>
                                  </p:stCondLst>
                                  <p:childTnLst>
                                    <p:animEffect transition="out" filter="fade">
                                      <p:cBhvr>
                                        <p:cTn id="12" dur="500" tmFilter="0, 0; .2, .5; .8, .5; 1, 0"/>
                                        <p:tgtEl>
                                          <p:spTgt spid="9"/>
                                        </p:tgtEl>
                                      </p:cBhvr>
                                    </p:animEffect>
                                    <p:animScale>
                                      <p:cBhvr>
                                        <p:cTn id="13" dur="250" autoRev="1" fill="hold"/>
                                        <p:tgtEl>
                                          <p:spTgt spid="9"/>
                                        </p:tgtEl>
                                      </p:cBhvr>
                                      <p:by x="105000" y="105000"/>
                                    </p:animScale>
                                  </p:childTnLst>
                                </p:cTn>
                              </p:par>
                              <p:par>
                                <p:cTn id="14" presetID="22" presetClass="entr" presetSubtype="8"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childTnLst>
              </p:cTn>
              <p:nextCondLst>
                <p:cond evt="onClick" delay="0">
                  <p:tgtEl>
                    <p:spTgt spid="9"/>
                  </p:tgtEl>
                </p:cond>
              </p:nextCondLst>
            </p:seq>
          </p:childTnLst>
        </p:cTn>
      </p:par>
    </p:tnLst>
    <p:bldLst>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379</TotalTime>
  <Words>615</Words>
  <Application>Microsoft Office PowerPoint</Application>
  <PresentationFormat>On-screen Show (4:3)</PresentationFormat>
  <Paragraphs>85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Twinkl</vt:lpstr>
      <vt:lpstr>Arial</vt:lpstr>
      <vt:lpstr>ＭＳ 明朝</vt:lpstr>
      <vt:lpstr>Times New Roman</vt:lpstr>
      <vt:lpstr>Calibri</vt:lpstr>
      <vt:lpstr>Office Theme</vt:lpstr>
      <vt:lpstr>PowerPoint Presentation</vt:lpstr>
      <vt:lpstr>Asia</vt:lpstr>
      <vt:lpstr>Snow Leopard</vt:lpstr>
      <vt:lpstr>Snow Leopard</vt:lpstr>
      <vt:lpstr>Asian Elephant</vt:lpstr>
      <vt:lpstr>Orangutan</vt:lpstr>
      <vt:lpstr>Orangutan</vt:lpstr>
      <vt:lpstr>Tiger</vt:lpstr>
      <vt:lpstr>Tiger</vt:lpstr>
      <vt:lpstr>Komodo Dragon</vt:lpstr>
      <vt:lpstr>Camel</vt:lpstr>
      <vt:lpstr>Camel</vt:lpstr>
      <vt:lpstr>Peacock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Megan Jeffs</cp:lastModifiedBy>
  <cp:revision>22</cp:revision>
  <dcterms:created xsi:type="dcterms:W3CDTF">2020-03-11T15:35:42Z</dcterms:created>
  <dcterms:modified xsi:type="dcterms:W3CDTF">2020-05-29T18:54:49Z</dcterms:modified>
</cp:coreProperties>
</file>