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5" d="100"/>
          <a:sy n="45" d="100"/>
        </p:scale>
        <p:origin x="82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DC71E1-7F30-4167-94E9-C4E1527434FE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37880F91-C5A9-4E07-98E0-DE9AF0DB7FC3}">
      <dgm:prSet phldrT="[Text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GB" sz="1700" dirty="0" smtClean="0"/>
            <a:t>1492</a:t>
          </a:r>
        </a:p>
        <a:p>
          <a:r>
            <a:rPr lang="en-GB" sz="2000" b="1" dirty="0" smtClean="0">
              <a:solidFill>
                <a:srgbClr val="FF0000"/>
              </a:solidFill>
            </a:rPr>
            <a:t>Christopher Columbus discovered America</a:t>
          </a:r>
          <a:endParaRPr lang="en-GB" sz="2000" b="1" dirty="0">
            <a:solidFill>
              <a:srgbClr val="FF0000"/>
            </a:solidFill>
          </a:endParaRPr>
        </a:p>
      </dgm:t>
    </dgm:pt>
    <dgm:pt modelId="{B1E7D9E3-1A51-44A5-8206-B90489CF3528}" type="parTrans" cxnId="{6ADCC989-475F-4720-948E-3F8743B180B5}">
      <dgm:prSet/>
      <dgm:spPr/>
      <dgm:t>
        <a:bodyPr/>
        <a:lstStyle/>
        <a:p>
          <a:endParaRPr lang="en-GB"/>
        </a:p>
      </dgm:t>
    </dgm:pt>
    <dgm:pt modelId="{4B3CEBA6-15D3-4487-9B0C-478DD2B3CD6F}" type="sibTrans" cxnId="{6ADCC989-475F-4720-948E-3F8743B180B5}">
      <dgm:prSet/>
      <dgm:spPr/>
      <dgm:t>
        <a:bodyPr/>
        <a:lstStyle/>
        <a:p>
          <a:endParaRPr lang="en-GB"/>
        </a:p>
      </dgm:t>
    </dgm:pt>
    <dgm:pt modelId="{AD704118-C9FA-42D6-AD0B-4BD9AABAA050}">
      <dgm:prSet phldrT="[Text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en-GB" b="1" dirty="0" smtClean="0">
              <a:solidFill>
                <a:srgbClr val="FF0000"/>
              </a:solidFill>
            </a:rPr>
            <a:t>1666</a:t>
          </a:r>
        </a:p>
        <a:p>
          <a:r>
            <a:rPr lang="en-GB" b="1" dirty="0" smtClean="0">
              <a:solidFill>
                <a:srgbClr val="FF0000"/>
              </a:solidFill>
            </a:rPr>
            <a:t>Great Fire of London</a:t>
          </a:r>
          <a:endParaRPr lang="en-GB" b="1" dirty="0">
            <a:solidFill>
              <a:srgbClr val="FF0000"/>
            </a:solidFill>
          </a:endParaRPr>
        </a:p>
      </dgm:t>
    </dgm:pt>
    <dgm:pt modelId="{706A98BC-1D9B-461D-A53D-F22E47035115}" type="parTrans" cxnId="{E0119E83-6CDD-43F8-9B44-C0526AA72AF6}">
      <dgm:prSet/>
      <dgm:spPr/>
      <dgm:t>
        <a:bodyPr/>
        <a:lstStyle/>
        <a:p>
          <a:endParaRPr lang="en-GB"/>
        </a:p>
      </dgm:t>
    </dgm:pt>
    <dgm:pt modelId="{6B85CFB9-14CE-4EEB-9F71-6C9FA93FB169}" type="sibTrans" cxnId="{E0119E83-6CDD-43F8-9B44-C0526AA72AF6}">
      <dgm:prSet/>
      <dgm:spPr/>
      <dgm:t>
        <a:bodyPr/>
        <a:lstStyle/>
        <a:p>
          <a:endParaRPr lang="en-GB"/>
        </a:p>
      </dgm:t>
    </dgm:pt>
    <dgm:pt modelId="{DC2BFA99-CC87-47E0-BF7A-69B24B02AD25}">
      <dgm:prSet phldrT="[Text]" custT="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r>
            <a:rPr lang="en-GB" sz="1600" b="1" dirty="0" smtClean="0">
              <a:solidFill>
                <a:srgbClr val="FF0000"/>
              </a:solidFill>
            </a:rPr>
            <a:t>1769 Captain Cook discovered Australia and New Zealand</a:t>
          </a:r>
          <a:endParaRPr lang="en-GB" sz="1600" b="1" dirty="0">
            <a:solidFill>
              <a:srgbClr val="FF0000"/>
            </a:solidFill>
          </a:endParaRPr>
        </a:p>
      </dgm:t>
    </dgm:pt>
    <dgm:pt modelId="{F1D4CCC2-9BF5-4EBA-BA39-523EB91836F7}" type="parTrans" cxnId="{3A6C8950-ECDC-44E1-A82B-46F633ADCD91}">
      <dgm:prSet/>
      <dgm:spPr/>
      <dgm:t>
        <a:bodyPr/>
        <a:lstStyle/>
        <a:p>
          <a:endParaRPr lang="en-GB"/>
        </a:p>
      </dgm:t>
    </dgm:pt>
    <dgm:pt modelId="{3F7FFD32-4228-4067-96CC-7FB9EF423A1E}" type="sibTrans" cxnId="{3A6C8950-ECDC-44E1-A82B-46F633ADCD91}">
      <dgm:prSet/>
      <dgm:spPr/>
      <dgm:t>
        <a:bodyPr/>
        <a:lstStyle/>
        <a:p>
          <a:endParaRPr lang="en-GB"/>
        </a:p>
      </dgm:t>
    </dgm:pt>
    <dgm:pt modelId="{A08EE921-EA49-4120-960C-E8A1510E2BCC}">
      <dgm:prSet phldrT="[Text]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r>
            <a:rPr lang="en-GB" b="1" dirty="0" smtClean="0">
              <a:solidFill>
                <a:srgbClr val="FF0000"/>
              </a:solidFill>
            </a:rPr>
            <a:t>1914 Ernest Shackleton </a:t>
          </a:r>
          <a:r>
            <a:rPr lang="en-GB" b="1" dirty="0" err="1" smtClean="0">
              <a:solidFill>
                <a:srgbClr val="FF0000"/>
              </a:solidFill>
            </a:rPr>
            <a:t>tralled</a:t>
          </a:r>
          <a:r>
            <a:rPr lang="en-GB" b="1" dirty="0" smtClean="0">
              <a:solidFill>
                <a:srgbClr val="FF0000"/>
              </a:solidFill>
            </a:rPr>
            <a:t> to Antarctica on the </a:t>
          </a:r>
          <a:r>
            <a:rPr lang="en-GB" b="1" i="1" dirty="0" smtClean="0">
              <a:solidFill>
                <a:srgbClr val="FF0000"/>
              </a:solidFill>
            </a:rPr>
            <a:t>Endurance</a:t>
          </a:r>
          <a:endParaRPr lang="en-GB" b="1" i="1" dirty="0">
            <a:solidFill>
              <a:srgbClr val="FF0000"/>
            </a:solidFill>
          </a:endParaRPr>
        </a:p>
      </dgm:t>
    </dgm:pt>
    <dgm:pt modelId="{78459BD3-FC29-4B69-A803-68BA914A31E2}" type="parTrans" cxnId="{906D3224-FFF3-448A-A1E3-83002C3D03AB}">
      <dgm:prSet/>
      <dgm:spPr/>
      <dgm:t>
        <a:bodyPr/>
        <a:lstStyle/>
        <a:p>
          <a:endParaRPr lang="en-GB"/>
        </a:p>
      </dgm:t>
    </dgm:pt>
    <dgm:pt modelId="{54E1CAFD-E8FE-4B22-918C-74FB3B3CC718}" type="sibTrans" cxnId="{906D3224-FFF3-448A-A1E3-83002C3D03AB}">
      <dgm:prSet/>
      <dgm:spPr/>
      <dgm:t>
        <a:bodyPr/>
        <a:lstStyle/>
        <a:p>
          <a:endParaRPr lang="en-GB"/>
        </a:p>
      </dgm:t>
    </dgm:pt>
    <dgm:pt modelId="{C2A2DD9A-D40E-4910-AC09-7CB105DD3ECD}">
      <dgm:prSet phldrT="[Text]" custT="1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r>
            <a:rPr lang="en-GB" sz="1800" dirty="0" smtClean="0"/>
            <a:t> </a:t>
          </a:r>
          <a:r>
            <a:rPr lang="en-GB" sz="1800" b="1" dirty="0" smtClean="0">
              <a:solidFill>
                <a:srgbClr val="FF0000"/>
              </a:solidFill>
            </a:rPr>
            <a:t>1969 Neil Armstrong landed on the moon which you learnt about in Year 1</a:t>
          </a:r>
          <a:endParaRPr lang="en-GB" sz="1800" b="1" dirty="0">
            <a:solidFill>
              <a:srgbClr val="FF0000"/>
            </a:solidFill>
          </a:endParaRPr>
        </a:p>
      </dgm:t>
    </dgm:pt>
    <dgm:pt modelId="{60D0C5A2-08A3-4DA6-940F-35A772AB7FBA}" type="parTrans" cxnId="{CDE053C7-A95F-4845-9180-9D97F4BE1965}">
      <dgm:prSet/>
      <dgm:spPr/>
      <dgm:t>
        <a:bodyPr/>
        <a:lstStyle/>
        <a:p>
          <a:endParaRPr lang="en-GB"/>
        </a:p>
      </dgm:t>
    </dgm:pt>
    <dgm:pt modelId="{87C0F471-AC2B-4643-BA68-3E799ADE1A73}" type="sibTrans" cxnId="{CDE053C7-A95F-4845-9180-9D97F4BE1965}">
      <dgm:prSet/>
      <dgm:spPr/>
      <dgm:t>
        <a:bodyPr/>
        <a:lstStyle/>
        <a:p>
          <a:endParaRPr lang="en-GB"/>
        </a:p>
      </dgm:t>
    </dgm:pt>
    <dgm:pt modelId="{0D1722E8-B052-4671-B605-2786B80BD6C4}">
      <dgm:prSet phldrT="[Text]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r>
            <a:rPr lang="en-GB" b="1" dirty="0" smtClean="0">
              <a:solidFill>
                <a:srgbClr val="FF0000"/>
              </a:solidFill>
            </a:rPr>
            <a:t>1325 Ibn Battuta began his 30 year travels across the world.</a:t>
          </a:r>
          <a:endParaRPr lang="en-GB" b="1" dirty="0">
            <a:solidFill>
              <a:srgbClr val="FF0000"/>
            </a:solidFill>
          </a:endParaRPr>
        </a:p>
      </dgm:t>
    </dgm:pt>
    <dgm:pt modelId="{408C8717-A3E9-4067-97D1-F3AD22C3CC8A}" type="parTrans" cxnId="{68312B7C-E44A-4FE9-9732-EF9770096CDD}">
      <dgm:prSet/>
      <dgm:spPr/>
      <dgm:t>
        <a:bodyPr/>
        <a:lstStyle/>
        <a:p>
          <a:endParaRPr lang="en-GB"/>
        </a:p>
      </dgm:t>
    </dgm:pt>
    <dgm:pt modelId="{EEBB3E39-E51A-4F8E-81F5-EA386D915A17}" type="sibTrans" cxnId="{68312B7C-E44A-4FE9-9732-EF9770096CDD}">
      <dgm:prSet/>
      <dgm:spPr/>
      <dgm:t>
        <a:bodyPr/>
        <a:lstStyle/>
        <a:p>
          <a:endParaRPr lang="en-GB"/>
        </a:p>
      </dgm:t>
    </dgm:pt>
    <dgm:pt modelId="{D0809DF9-7959-420D-8034-4CB56A39C696}" type="pres">
      <dgm:prSet presAssocID="{11DC71E1-7F30-4167-94E9-C4E1527434FE}" presName="Name0" presStyleCnt="0">
        <dgm:presLayoutVars>
          <dgm:dir/>
          <dgm:resizeHandles val="exact"/>
        </dgm:presLayoutVars>
      </dgm:prSet>
      <dgm:spPr/>
    </dgm:pt>
    <dgm:pt modelId="{AB24A292-96ED-446E-9A46-863DA56D5524}" type="pres">
      <dgm:prSet presAssocID="{11DC71E1-7F30-4167-94E9-C4E1527434FE}" presName="arrow" presStyleLbl="bgShp" presStyleIdx="0" presStyleCnt="1"/>
      <dgm:spPr/>
    </dgm:pt>
    <dgm:pt modelId="{93BD4312-A3B2-4EDA-A969-F974A9F0F4C2}" type="pres">
      <dgm:prSet presAssocID="{11DC71E1-7F30-4167-94E9-C4E1527434FE}" presName="points" presStyleCnt="0"/>
      <dgm:spPr/>
    </dgm:pt>
    <dgm:pt modelId="{5885FA50-4F31-439E-B35F-2E8AA278B846}" type="pres">
      <dgm:prSet presAssocID="{37880F91-C5A9-4E07-98E0-DE9AF0DB7FC3}" presName="compositeA" presStyleCnt="0"/>
      <dgm:spPr/>
    </dgm:pt>
    <dgm:pt modelId="{574F88EB-AD41-4558-BCDF-7654FAFC42E9}" type="pres">
      <dgm:prSet presAssocID="{37880F91-C5A9-4E07-98E0-DE9AF0DB7FC3}" presName="textA" presStyleLbl="revTx" presStyleIdx="0" presStyleCnt="6" custScaleY="84342" custLinFactNeighborX="98714" custLinFactNeighborY="1012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DD8B5EA-D07D-4309-BE29-456AAE353C08}" type="pres">
      <dgm:prSet presAssocID="{37880F91-C5A9-4E07-98E0-DE9AF0DB7FC3}" presName="circleA" presStyleLbl="node1" presStyleIdx="0" presStyleCnt="6"/>
      <dgm:spPr/>
    </dgm:pt>
    <dgm:pt modelId="{39B6B71B-40BC-464A-B571-18334A34D9A2}" type="pres">
      <dgm:prSet presAssocID="{37880F91-C5A9-4E07-98E0-DE9AF0DB7FC3}" presName="spaceA" presStyleCnt="0"/>
      <dgm:spPr/>
    </dgm:pt>
    <dgm:pt modelId="{461A4D17-A91E-4B1A-BDC4-DE991DFCAB69}" type="pres">
      <dgm:prSet presAssocID="{4B3CEBA6-15D3-4487-9B0C-478DD2B3CD6F}" presName="space" presStyleCnt="0"/>
      <dgm:spPr/>
    </dgm:pt>
    <dgm:pt modelId="{AE8D6985-2463-4151-AB36-97D5D32CA9D2}" type="pres">
      <dgm:prSet presAssocID="{AD704118-C9FA-42D6-AD0B-4BD9AABAA050}" presName="compositeB" presStyleCnt="0"/>
      <dgm:spPr/>
    </dgm:pt>
    <dgm:pt modelId="{2259444E-3827-4343-8AAB-15A5E89BC5CA}" type="pres">
      <dgm:prSet presAssocID="{AD704118-C9FA-42D6-AD0B-4BD9AABAA050}" presName="textB" presStyleLbl="revTx" presStyleIdx="1" presStyleCnt="6" custLinFactNeighborX="995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25D32A-9482-41C2-9473-9AD05A696660}" type="pres">
      <dgm:prSet presAssocID="{AD704118-C9FA-42D6-AD0B-4BD9AABAA050}" presName="circleB" presStyleLbl="node1" presStyleIdx="1" presStyleCnt="6"/>
      <dgm:spPr/>
    </dgm:pt>
    <dgm:pt modelId="{824CDE43-7E1A-48F3-9666-91AA7F27C4B4}" type="pres">
      <dgm:prSet presAssocID="{AD704118-C9FA-42D6-AD0B-4BD9AABAA050}" presName="spaceB" presStyleCnt="0"/>
      <dgm:spPr/>
    </dgm:pt>
    <dgm:pt modelId="{92F05D09-ED03-457A-A59C-BF801585D26D}" type="pres">
      <dgm:prSet presAssocID="{6B85CFB9-14CE-4EEB-9F71-6C9FA93FB169}" presName="space" presStyleCnt="0"/>
      <dgm:spPr/>
    </dgm:pt>
    <dgm:pt modelId="{FF41FF21-9F19-4088-82EC-B284CD678EC5}" type="pres">
      <dgm:prSet presAssocID="{DC2BFA99-CC87-47E0-BF7A-69B24B02AD25}" presName="compositeA" presStyleCnt="0"/>
      <dgm:spPr/>
    </dgm:pt>
    <dgm:pt modelId="{503CF725-D49D-4DAC-ACD7-26F706EDAFFE}" type="pres">
      <dgm:prSet presAssocID="{DC2BFA99-CC87-47E0-BF7A-69B24B02AD25}" presName="textA" presStyleLbl="revTx" presStyleIdx="2" presStyleCnt="6" custScaleY="88183" custLinFactX="5522" custLinFactNeighborX="100000" custLinFactNeighborY="1076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251A31D-9DE6-44D0-A967-9AD09012A641}" type="pres">
      <dgm:prSet presAssocID="{DC2BFA99-CC87-47E0-BF7A-69B24B02AD25}" presName="circleA" presStyleLbl="node1" presStyleIdx="2" presStyleCnt="6"/>
      <dgm:spPr/>
    </dgm:pt>
    <dgm:pt modelId="{47F2EDBB-BA17-47F2-87A3-B57EC8A5795B}" type="pres">
      <dgm:prSet presAssocID="{DC2BFA99-CC87-47E0-BF7A-69B24B02AD25}" presName="spaceA" presStyleCnt="0"/>
      <dgm:spPr/>
    </dgm:pt>
    <dgm:pt modelId="{4FF1B362-A51F-4EC3-8C64-C2530EC98A07}" type="pres">
      <dgm:prSet presAssocID="{3F7FFD32-4228-4067-96CC-7FB9EF423A1E}" presName="space" presStyleCnt="0"/>
      <dgm:spPr/>
    </dgm:pt>
    <dgm:pt modelId="{FBC6691F-19CB-4298-A555-ABE70CF83EE7}" type="pres">
      <dgm:prSet presAssocID="{A08EE921-EA49-4120-960C-E8A1510E2BCC}" presName="compositeB" presStyleCnt="0"/>
      <dgm:spPr/>
    </dgm:pt>
    <dgm:pt modelId="{5F0D8AAE-450D-45E5-827E-B0A128E0B296}" type="pres">
      <dgm:prSet presAssocID="{A08EE921-EA49-4120-960C-E8A1510E2BCC}" presName="textB" presStyleLbl="revTx" presStyleIdx="3" presStyleCnt="6" custLinFactX="2118" custLinFactNeighborX="100000" custLinFactNeighborY="4365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DFBFD4-873E-47A2-871A-5EDC4672F5E4}" type="pres">
      <dgm:prSet presAssocID="{A08EE921-EA49-4120-960C-E8A1510E2BCC}" presName="circleB" presStyleLbl="node1" presStyleIdx="3" presStyleCnt="6"/>
      <dgm:spPr/>
    </dgm:pt>
    <dgm:pt modelId="{B535D669-DB0C-4A33-AF1E-D4C3697F85BA}" type="pres">
      <dgm:prSet presAssocID="{A08EE921-EA49-4120-960C-E8A1510E2BCC}" presName="spaceB" presStyleCnt="0"/>
      <dgm:spPr/>
    </dgm:pt>
    <dgm:pt modelId="{B425C23B-70D1-423E-B252-F2C6A6633BB0}" type="pres">
      <dgm:prSet presAssocID="{54E1CAFD-E8FE-4B22-918C-74FB3B3CC718}" presName="space" presStyleCnt="0"/>
      <dgm:spPr/>
    </dgm:pt>
    <dgm:pt modelId="{05D0F87D-41FC-4ACC-843C-AB57704D4E5E}" type="pres">
      <dgm:prSet presAssocID="{C2A2DD9A-D40E-4910-AC09-7CB105DD3ECD}" presName="compositeA" presStyleCnt="0"/>
      <dgm:spPr/>
    </dgm:pt>
    <dgm:pt modelId="{E53E8298-0C53-4BE4-AB80-9955CD56A806}" type="pres">
      <dgm:prSet presAssocID="{C2A2DD9A-D40E-4910-AC09-7CB105DD3ECD}" presName="textA" presStyleLbl="revTx" presStyleIdx="4" presStyleCnt="6" custScaleX="122362" custScaleY="82669" custLinFactX="4671" custLinFactNeighborX="100000" custLinFactNeighborY="1444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798A20F-194E-4059-B54F-C623401E56DD}" type="pres">
      <dgm:prSet presAssocID="{C2A2DD9A-D40E-4910-AC09-7CB105DD3ECD}" presName="circleA" presStyleLbl="node1" presStyleIdx="4" presStyleCnt="6"/>
      <dgm:spPr/>
    </dgm:pt>
    <dgm:pt modelId="{58731BEB-C187-4491-8BD9-BBBD2F41FC22}" type="pres">
      <dgm:prSet presAssocID="{C2A2DD9A-D40E-4910-AC09-7CB105DD3ECD}" presName="spaceA" presStyleCnt="0"/>
      <dgm:spPr/>
    </dgm:pt>
    <dgm:pt modelId="{0DE94C0F-224A-4784-A36B-FF44F857B283}" type="pres">
      <dgm:prSet presAssocID="{87C0F471-AC2B-4643-BA68-3E799ADE1A73}" presName="space" presStyleCnt="0"/>
      <dgm:spPr/>
    </dgm:pt>
    <dgm:pt modelId="{208158CB-59A3-499D-A1B7-17DC11F0F003}" type="pres">
      <dgm:prSet presAssocID="{0D1722E8-B052-4671-B605-2786B80BD6C4}" presName="compositeB" presStyleCnt="0"/>
      <dgm:spPr/>
    </dgm:pt>
    <dgm:pt modelId="{FD2831B4-CCB8-496D-8C08-0874D2224276}" type="pres">
      <dgm:prSet presAssocID="{0D1722E8-B052-4671-B605-2786B80BD6C4}" presName="textB" presStyleLbl="revTx" presStyleIdx="5" presStyleCnt="6" custScaleX="116384" custLinFactX="-214844" custLinFactNeighborX="-300000" custLinFactNeighborY="-74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F6E44AA-A0DA-4B6E-BEDF-690E64A78425}" type="pres">
      <dgm:prSet presAssocID="{0D1722E8-B052-4671-B605-2786B80BD6C4}" presName="circleB" presStyleLbl="node1" presStyleIdx="5" presStyleCnt="6"/>
      <dgm:spPr/>
    </dgm:pt>
    <dgm:pt modelId="{4FEBA1AF-278B-48DD-9538-9763DD118285}" type="pres">
      <dgm:prSet presAssocID="{0D1722E8-B052-4671-B605-2786B80BD6C4}" presName="spaceB" presStyleCnt="0"/>
      <dgm:spPr/>
    </dgm:pt>
  </dgm:ptLst>
  <dgm:cxnLst>
    <dgm:cxn modelId="{CDE053C7-A95F-4845-9180-9D97F4BE1965}" srcId="{11DC71E1-7F30-4167-94E9-C4E1527434FE}" destId="{C2A2DD9A-D40E-4910-AC09-7CB105DD3ECD}" srcOrd="4" destOrd="0" parTransId="{60D0C5A2-08A3-4DA6-940F-35A772AB7FBA}" sibTransId="{87C0F471-AC2B-4643-BA68-3E799ADE1A73}"/>
    <dgm:cxn modelId="{906D3224-FFF3-448A-A1E3-83002C3D03AB}" srcId="{11DC71E1-7F30-4167-94E9-C4E1527434FE}" destId="{A08EE921-EA49-4120-960C-E8A1510E2BCC}" srcOrd="3" destOrd="0" parTransId="{78459BD3-FC29-4B69-A803-68BA914A31E2}" sibTransId="{54E1CAFD-E8FE-4B22-918C-74FB3B3CC718}"/>
    <dgm:cxn modelId="{3A6C8950-ECDC-44E1-A82B-46F633ADCD91}" srcId="{11DC71E1-7F30-4167-94E9-C4E1527434FE}" destId="{DC2BFA99-CC87-47E0-BF7A-69B24B02AD25}" srcOrd="2" destOrd="0" parTransId="{F1D4CCC2-9BF5-4EBA-BA39-523EB91836F7}" sibTransId="{3F7FFD32-4228-4067-96CC-7FB9EF423A1E}"/>
    <dgm:cxn modelId="{86A33CAA-E58D-479C-8B15-78A7A79D56F5}" type="presOf" srcId="{A08EE921-EA49-4120-960C-E8A1510E2BCC}" destId="{5F0D8AAE-450D-45E5-827E-B0A128E0B296}" srcOrd="0" destOrd="0" presId="urn:microsoft.com/office/officeart/2005/8/layout/hProcess11"/>
    <dgm:cxn modelId="{E0119E83-6CDD-43F8-9B44-C0526AA72AF6}" srcId="{11DC71E1-7F30-4167-94E9-C4E1527434FE}" destId="{AD704118-C9FA-42D6-AD0B-4BD9AABAA050}" srcOrd="1" destOrd="0" parTransId="{706A98BC-1D9B-461D-A53D-F22E47035115}" sibTransId="{6B85CFB9-14CE-4EEB-9F71-6C9FA93FB169}"/>
    <dgm:cxn modelId="{41816DC1-030D-42B6-AE66-16BF4A2E788C}" type="presOf" srcId="{AD704118-C9FA-42D6-AD0B-4BD9AABAA050}" destId="{2259444E-3827-4343-8AAB-15A5E89BC5CA}" srcOrd="0" destOrd="0" presId="urn:microsoft.com/office/officeart/2005/8/layout/hProcess11"/>
    <dgm:cxn modelId="{B666AFF3-D804-40E2-8B28-68BFDCDF7140}" type="presOf" srcId="{DC2BFA99-CC87-47E0-BF7A-69B24B02AD25}" destId="{503CF725-D49D-4DAC-ACD7-26F706EDAFFE}" srcOrd="0" destOrd="0" presId="urn:microsoft.com/office/officeart/2005/8/layout/hProcess11"/>
    <dgm:cxn modelId="{6ADCC989-475F-4720-948E-3F8743B180B5}" srcId="{11DC71E1-7F30-4167-94E9-C4E1527434FE}" destId="{37880F91-C5A9-4E07-98E0-DE9AF0DB7FC3}" srcOrd="0" destOrd="0" parTransId="{B1E7D9E3-1A51-44A5-8206-B90489CF3528}" sibTransId="{4B3CEBA6-15D3-4487-9B0C-478DD2B3CD6F}"/>
    <dgm:cxn modelId="{331B20FF-9439-4E46-96EF-6DCBD5C41A65}" type="presOf" srcId="{37880F91-C5A9-4E07-98E0-DE9AF0DB7FC3}" destId="{574F88EB-AD41-4558-BCDF-7654FAFC42E9}" srcOrd="0" destOrd="0" presId="urn:microsoft.com/office/officeart/2005/8/layout/hProcess11"/>
    <dgm:cxn modelId="{68312B7C-E44A-4FE9-9732-EF9770096CDD}" srcId="{11DC71E1-7F30-4167-94E9-C4E1527434FE}" destId="{0D1722E8-B052-4671-B605-2786B80BD6C4}" srcOrd="5" destOrd="0" parTransId="{408C8717-A3E9-4067-97D1-F3AD22C3CC8A}" sibTransId="{EEBB3E39-E51A-4F8E-81F5-EA386D915A17}"/>
    <dgm:cxn modelId="{C9B9BC46-5C1F-43C8-8F7F-77BA814D9437}" type="presOf" srcId="{11DC71E1-7F30-4167-94E9-C4E1527434FE}" destId="{D0809DF9-7959-420D-8034-4CB56A39C696}" srcOrd="0" destOrd="0" presId="urn:microsoft.com/office/officeart/2005/8/layout/hProcess11"/>
    <dgm:cxn modelId="{47EC9DD0-2134-45CD-9C1D-E0533683AE8B}" type="presOf" srcId="{0D1722E8-B052-4671-B605-2786B80BD6C4}" destId="{FD2831B4-CCB8-496D-8C08-0874D2224276}" srcOrd="0" destOrd="0" presId="urn:microsoft.com/office/officeart/2005/8/layout/hProcess11"/>
    <dgm:cxn modelId="{BAC2E4C4-C165-4A0A-9DF2-4D86D1B7E78F}" type="presOf" srcId="{C2A2DD9A-D40E-4910-AC09-7CB105DD3ECD}" destId="{E53E8298-0C53-4BE4-AB80-9955CD56A806}" srcOrd="0" destOrd="0" presId="urn:microsoft.com/office/officeart/2005/8/layout/hProcess11"/>
    <dgm:cxn modelId="{79D3D659-28FA-4239-BC2D-0EBFD3950634}" type="presParOf" srcId="{D0809DF9-7959-420D-8034-4CB56A39C696}" destId="{AB24A292-96ED-446E-9A46-863DA56D5524}" srcOrd="0" destOrd="0" presId="urn:microsoft.com/office/officeart/2005/8/layout/hProcess11"/>
    <dgm:cxn modelId="{D71DD47F-D93B-482E-8034-52B3CA7B85CC}" type="presParOf" srcId="{D0809DF9-7959-420D-8034-4CB56A39C696}" destId="{93BD4312-A3B2-4EDA-A969-F974A9F0F4C2}" srcOrd="1" destOrd="0" presId="urn:microsoft.com/office/officeart/2005/8/layout/hProcess11"/>
    <dgm:cxn modelId="{8DB2B319-A325-41A0-87D7-C2EF6BE51E91}" type="presParOf" srcId="{93BD4312-A3B2-4EDA-A969-F974A9F0F4C2}" destId="{5885FA50-4F31-439E-B35F-2E8AA278B846}" srcOrd="0" destOrd="0" presId="urn:microsoft.com/office/officeart/2005/8/layout/hProcess11"/>
    <dgm:cxn modelId="{785D1FD9-554A-4BF0-B9C6-687F0DE06CF1}" type="presParOf" srcId="{5885FA50-4F31-439E-B35F-2E8AA278B846}" destId="{574F88EB-AD41-4558-BCDF-7654FAFC42E9}" srcOrd="0" destOrd="0" presId="urn:microsoft.com/office/officeart/2005/8/layout/hProcess11"/>
    <dgm:cxn modelId="{0FBC9E97-13BA-4FB6-A97C-1AEC32ABA08C}" type="presParOf" srcId="{5885FA50-4F31-439E-B35F-2E8AA278B846}" destId="{ADD8B5EA-D07D-4309-BE29-456AAE353C08}" srcOrd="1" destOrd="0" presId="urn:microsoft.com/office/officeart/2005/8/layout/hProcess11"/>
    <dgm:cxn modelId="{C0CA9023-5B7B-48DF-99F3-76DCDA235910}" type="presParOf" srcId="{5885FA50-4F31-439E-B35F-2E8AA278B846}" destId="{39B6B71B-40BC-464A-B571-18334A34D9A2}" srcOrd="2" destOrd="0" presId="urn:microsoft.com/office/officeart/2005/8/layout/hProcess11"/>
    <dgm:cxn modelId="{C38EF52D-227D-4399-A31D-A67F35FDD4B3}" type="presParOf" srcId="{93BD4312-A3B2-4EDA-A969-F974A9F0F4C2}" destId="{461A4D17-A91E-4B1A-BDC4-DE991DFCAB69}" srcOrd="1" destOrd="0" presId="urn:microsoft.com/office/officeart/2005/8/layout/hProcess11"/>
    <dgm:cxn modelId="{ECDE491D-EE57-41A9-8E41-AF759D80DE51}" type="presParOf" srcId="{93BD4312-A3B2-4EDA-A969-F974A9F0F4C2}" destId="{AE8D6985-2463-4151-AB36-97D5D32CA9D2}" srcOrd="2" destOrd="0" presId="urn:microsoft.com/office/officeart/2005/8/layout/hProcess11"/>
    <dgm:cxn modelId="{A028A892-C05F-45B8-8C0A-679E30FBE727}" type="presParOf" srcId="{AE8D6985-2463-4151-AB36-97D5D32CA9D2}" destId="{2259444E-3827-4343-8AAB-15A5E89BC5CA}" srcOrd="0" destOrd="0" presId="urn:microsoft.com/office/officeart/2005/8/layout/hProcess11"/>
    <dgm:cxn modelId="{9CD0245A-8D37-4F32-AEBA-B5FC19C06DBE}" type="presParOf" srcId="{AE8D6985-2463-4151-AB36-97D5D32CA9D2}" destId="{A325D32A-9482-41C2-9473-9AD05A696660}" srcOrd="1" destOrd="0" presId="urn:microsoft.com/office/officeart/2005/8/layout/hProcess11"/>
    <dgm:cxn modelId="{45F94C09-F9FE-4EB5-AC88-FCEB7B921BAB}" type="presParOf" srcId="{AE8D6985-2463-4151-AB36-97D5D32CA9D2}" destId="{824CDE43-7E1A-48F3-9666-91AA7F27C4B4}" srcOrd="2" destOrd="0" presId="urn:microsoft.com/office/officeart/2005/8/layout/hProcess11"/>
    <dgm:cxn modelId="{525B4A85-EDB8-437F-BBBB-F3ABC0D64DE2}" type="presParOf" srcId="{93BD4312-A3B2-4EDA-A969-F974A9F0F4C2}" destId="{92F05D09-ED03-457A-A59C-BF801585D26D}" srcOrd="3" destOrd="0" presId="urn:microsoft.com/office/officeart/2005/8/layout/hProcess11"/>
    <dgm:cxn modelId="{39641B1D-3E9C-4B11-8973-51076620E010}" type="presParOf" srcId="{93BD4312-A3B2-4EDA-A969-F974A9F0F4C2}" destId="{FF41FF21-9F19-4088-82EC-B284CD678EC5}" srcOrd="4" destOrd="0" presId="urn:microsoft.com/office/officeart/2005/8/layout/hProcess11"/>
    <dgm:cxn modelId="{3DDB34E5-A51E-44B4-B0A7-DF8B79036511}" type="presParOf" srcId="{FF41FF21-9F19-4088-82EC-B284CD678EC5}" destId="{503CF725-D49D-4DAC-ACD7-26F706EDAFFE}" srcOrd="0" destOrd="0" presId="urn:microsoft.com/office/officeart/2005/8/layout/hProcess11"/>
    <dgm:cxn modelId="{C1445E4B-A6BE-4554-A6AE-7ED9A2EE014F}" type="presParOf" srcId="{FF41FF21-9F19-4088-82EC-B284CD678EC5}" destId="{5251A31D-9DE6-44D0-A967-9AD09012A641}" srcOrd="1" destOrd="0" presId="urn:microsoft.com/office/officeart/2005/8/layout/hProcess11"/>
    <dgm:cxn modelId="{37AA6CC7-E214-4B8B-8CA3-9213932079A6}" type="presParOf" srcId="{FF41FF21-9F19-4088-82EC-B284CD678EC5}" destId="{47F2EDBB-BA17-47F2-87A3-B57EC8A5795B}" srcOrd="2" destOrd="0" presId="urn:microsoft.com/office/officeart/2005/8/layout/hProcess11"/>
    <dgm:cxn modelId="{36336F7A-0ABF-4425-A8B8-953AD1C08496}" type="presParOf" srcId="{93BD4312-A3B2-4EDA-A969-F974A9F0F4C2}" destId="{4FF1B362-A51F-4EC3-8C64-C2530EC98A07}" srcOrd="5" destOrd="0" presId="urn:microsoft.com/office/officeart/2005/8/layout/hProcess11"/>
    <dgm:cxn modelId="{05159F8F-F5CF-4678-B303-CAA307A696E7}" type="presParOf" srcId="{93BD4312-A3B2-4EDA-A969-F974A9F0F4C2}" destId="{FBC6691F-19CB-4298-A555-ABE70CF83EE7}" srcOrd="6" destOrd="0" presId="urn:microsoft.com/office/officeart/2005/8/layout/hProcess11"/>
    <dgm:cxn modelId="{5DB259E0-1157-41F0-B797-F5063B80C830}" type="presParOf" srcId="{FBC6691F-19CB-4298-A555-ABE70CF83EE7}" destId="{5F0D8AAE-450D-45E5-827E-B0A128E0B296}" srcOrd="0" destOrd="0" presId="urn:microsoft.com/office/officeart/2005/8/layout/hProcess11"/>
    <dgm:cxn modelId="{D0D22524-CE6C-401D-84BF-663D6C5177A7}" type="presParOf" srcId="{FBC6691F-19CB-4298-A555-ABE70CF83EE7}" destId="{8BDFBFD4-873E-47A2-871A-5EDC4672F5E4}" srcOrd="1" destOrd="0" presId="urn:microsoft.com/office/officeart/2005/8/layout/hProcess11"/>
    <dgm:cxn modelId="{7D4D8177-19F4-4EEC-98BE-EC4D7839EAC3}" type="presParOf" srcId="{FBC6691F-19CB-4298-A555-ABE70CF83EE7}" destId="{B535D669-DB0C-4A33-AF1E-D4C3697F85BA}" srcOrd="2" destOrd="0" presId="urn:microsoft.com/office/officeart/2005/8/layout/hProcess11"/>
    <dgm:cxn modelId="{AB20784E-864C-4084-9241-F737D5C2DD95}" type="presParOf" srcId="{93BD4312-A3B2-4EDA-A969-F974A9F0F4C2}" destId="{B425C23B-70D1-423E-B252-F2C6A6633BB0}" srcOrd="7" destOrd="0" presId="urn:microsoft.com/office/officeart/2005/8/layout/hProcess11"/>
    <dgm:cxn modelId="{7F1B4FCB-982C-40D2-BC73-9ACDB6C64875}" type="presParOf" srcId="{93BD4312-A3B2-4EDA-A969-F974A9F0F4C2}" destId="{05D0F87D-41FC-4ACC-843C-AB57704D4E5E}" srcOrd="8" destOrd="0" presId="urn:microsoft.com/office/officeart/2005/8/layout/hProcess11"/>
    <dgm:cxn modelId="{4E5C41F9-9420-4F95-A9EC-F673C4B1338B}" type="presParOf" srcId="{05D0F87D-41FC-4ACC-843C-AB57704D4E5E}" destId="{E53E8298-0C53-4BE4-AB80-9955CD56A806}" srcOrd="0" destOrd="0" presId="urn:microsoft.com/office/officeart/2005/8/layout/hProcess11"/>
    <dgm:cxn modelId="{5CC5C331-E4E4-4C84-B571-6204EA99B221}" type="presParOf" srcId="{05D0F87D-41FC-4ACC-843C-AB57704D4E5E}" destId="{3798A20F-194E-4059-B54F-C623401E56DD}" srcOrd="1" destOrd="0" presId="urn:microsoft.com/office/officeart/2005/8/layout/hProcess11"/>
    <dgm:cxn modelId="{D1D2D694-5544-42BE-9F71-895A27A4002A}" type="presParOf" srcId="{05D0F87D-41FC-4ACC-843C-AB57704D4E5E}" destId="{58731BEB-C187-4491-8BD9-BBBD2F41FC22}" srcOrd="2" destOrd="0" presId="urn:microsoft.com/office/officeart/2005/8/layout/hProcess11"/>
    <dgm:cxn modelId="{6C5C4AD9-6F9D-4353-B4BD-C038CB01D297}" type="presParOf" srcId="{93BD4312-A3B2-4EDA-A969-F974A9F0F4C2}" destId="{0DE94C0F-224A-4784-A36B-FF44F857B283}" srcOrd="9" destOrd="0" presId="urn:microsoft.com/office/officeart/2005/8/layout/hProcess11"/>
    <dgm:cxn modelId="{9B95A453-5528-4C09-B3EE-5D436B8EC112}" type="presParOf" srcId="{93BD4312-A3B2-4EDA-A969-F974A9F0F4C2}" destId="{208158CB-59A3-499D-A1B7-17DC11F0F003}" srcOrd="10" destOrd="0" presId="urn:microsoft.com/office/officeart/2005/8/layout/hProcess11"/>
    <dgm:cxn modelId="{6AF70A7A-A3CC-4BB6-816E-4FCEFDB304C8}" type="presParOf" srcId="{208158CB-59A3-499D-A1B7-17DC11F0F003}" destId="{FD2831B4-CCB8-496D-8C08-0874D2224276}" srcOrd="0" destOrd="0" presId="urn:microsoft.com/office/officeart/2005/8/layout/hProcess11"/>
    <dgm:cxn modelId="{732DCB30-46ED-45A4-B210-E15B609197F2}" type="presParOf" srcId="{208158CB-59A3-499D-A1B7-17DC11F0F003}" destId="{9F6E44AA-A0DA-4B6E-BEDF-690E64A78425}" srcOrd="1" destOrd="0" presId="urn:microsoft.com/office/officeart/2005/8/layout/hProcess11"/>
    <dgm:cxn modelId="{AB592FBE-956C-41F9-9B53-693705EAA73D}" type="presParOf" srcId="{208158CB-59A3-499D-A1B7-17DC11F0F003}" destId="{4FEBA1AF-278B-48DD-9538-9763DD118285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24A292-96ED-446E-9A46-863DA56D5524}">
      <dsp:nvSpPr>
        <dsp:cNvPr id="0" name=""/>
        <dsp:cNvSpPr/>
      </dsp:nvSpPr>
      <dsp:spPr>
        <a:xfrm>
          <a:off x="0" y="1511644"/>
          <a:ext cx="10623997" cy="2015525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4F88EB-AD41-4558-BCDF-7654FAFC42E9}">
      <dsp:nvSpPr>
        <dsp:cNvPr id="0" name=""/>
        <dsp:cNvSpPr/>
      </dsp:nvSpPr>
      <dsp:spPr>
        <a:xfrm>
          <a:off x="1422588" y="282929"/>
          <a:ext cx="1440308" cy="1699934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b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1492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 dirty="0" smtClean="0">
              <a:solidFill>
                <a:srgbClr val="FF0000"/>
              </a:solidFill>
            </a:rPr>
            <a:t>Christopher Columbus discovered America</a:t>
          </a:r>
          <a:endParaRPr lang="en-GB" sz="2000" b="1" kern="1200" dirty="0">
            <a:solidFill>
              <a:srgbClr val="FF0000"/>
            </a:solidFill>
          </a:endParaRPr>
        </a:p>
      </dsp:txBody>
      <dsp:txXfrm>
        <a:off x="1422588" y="282929"/>
        <a:ext cx="1440308" cy="1699934"/>
      </dsp:txXfrm>
    </dsp:sp>
    <dsp:sp modelId="{ADD8B5EA-D07D-4309-BE29-456AAE353C08}">
      <dsp:nvSpPr>
        <dsp:cNvPr id="0" name=""/>
        <dsp:cNvSpPr/>
      </dsp:nvSpPr>
      <dsp:spPr>
        <a:xfrm>
          <a:off x="469015" y="2188568"/>
          <a:ext cx="503881" cy="5038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59444E-3827-4343-8AAB-15A5E89BC5CA}">
      <dsp:nvSpPr>
        <dsp:cNvPr id="0" name=""/>
        <dsp:cNvSpPr/>
      </dsp:nvSpPr>
      <dsp:spPr>
        <a:xfrm>
          <a:off x="2947170" y="3023288"/>
          <a:ext cx="1440308" cy="2015525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>
              <a:solidFill>
                <a:srgbClr val="FF0000"/>
              </a:solidFill>
            </a:rPr>
            <a:t>1666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>
              <a:solidFill>
                <a:srgbClr val="FF0000"/>
              </a:solidFill>
            </a:rPr>
            <a:t>Great Fire of London</a:t>
          </a:r>
          <a:endParaRPr lang="en-GB" sz="1800" b="1" kern="1200" dirty="0">
            <a:solidFill>
              <a:srgbClr val="FF0000"/>
            </a:solidFill>
          </a:endParaRPr>
        </a:p>
      </dsp:txBody>
      <dsp:txXfrm>
        <a:off x="2947170" y="3023288"/>
        <a:ext cx="1440308" cy="2015525"/>
      </dsp:txXfrm>
    </dsp:sp>
    <dsp:sp modelId="{A325D32A-9482-41C2-9473-9AD05A696660}">
      <dsp:nvSpPr>
        <dsp:cNvPr id="0" name=""/>
        <dsp:cNvSpPr/>
      </dsp:nvSpPr>
      <dsp:spPr>
        <a:xfrm>
          <a:off x="1981340" y="2267466"/>
          <a:ext cx="503881" cy="5038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3CF725-D49D-4DAC-ACD7-26F706EDAFFE}">
      <dsp:nvSpPr>
        <dsp:cNvPr id="0" name=""/>
        <dsp:cNvSpPr/>
      </dsp:nvSpPr>
      <dsp:spPr>
        <a:xfrm>
          <a:off x="4545293" y="276454"/>
          <a:ext cx="1440308" cy="1777350"/>
        </a:xfrm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 smtClean="0">
              <a:solidFill>
                <a:srgbClr val="FF0000"/>
              </a:solidFill>
            </a:rPr>
            <a:t>1769 Captain Cook discovered Australia and New Zealand</a:t>
          </a:r>
          <a:endParaRPr lang="en-GB" sz="1600" b="1" kern="1200" dirty="0">
            <a:solidFill>
              <a:srgbClr val="FF0000"/>
            </a:solidFill>
          </a:endParaRPr>
        </a:p>
      </dsp:txBody>
      <dsp:txXfrm>
        <a:off x="4545293" y="276454"/>
        <a:ext cx="1440308" cy="1777350"/>
      </dsp:txXfrm>
    </dsp:sp>
    <dsp:sp modelId="{5251A31D-9DE6-44D0-A967-9AD09012A641}">
      <dsp:nvSpPr>
        <dsp:cNvPr id="0" name=""/>
        <dsp:cNvSpPr/>
      </dsp:nvSpPr>
      <dsp:spPr>
        <a:xfrm>
          <a:off x="3493664" y="2207922"/>
          <a:ext cx="503881" cy="5038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0D8AAE-450D-45E5-827E-B0A128E0B296}">
      <dsp:nvSpPr>
        <dsp:cNvPr id="0" name=""/>
        <dsp:cNvSpPr/>
      </dsp:nvSpPr>
      <dsp:spPr>
        <a:xfrm>
          <a:off x="6008590" y="3023288"/>
          <a:ext cx="1440308" cy="2015525"/>
        </a:xfrm>
        <a:prstGeom prst="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>
              <a:solidFill>
                <a:srgbClr val="FF0000"/>
              </a:solidFill>
            </a:rPr>
            <a:t>1914 Ernest Shackleton </a:t>
          </a:r>
          <a:r>
            <a:rPr lang="en-GB" sz="1800" b="1" kern="1200" dirty="0" err="1" smtClean="0">
              <a:solidFill>
                <a:srgbClr val="FF0000"/>
              </a:solidFill>
            </a:rPr>
            <a:t>tralled</a:t>
          </a:r>
          <a:r>
            <a:rPr lang="en-GB" sz="1800" b="1" kern="1200" dirty="0" smtClean="0">
              <a:solidFill>
                <a:srgbClr val="FF0000"/>
              </a:solidFill>
            </a:rPr>
            <a:t> to Antarctica on the </a:t>
          </a:r>
          <a:r>
            <a:rPr lang="en-GB" sz="1800" b="1" i="1" kern="1200" dirty="0" smtClean="0">
              <a:solidFill>
                <a:srgbClr val="FF0000"/>
              </a:solidFill>
            </a:rPr>
            <a:t>Endurance</a:t>
          </a:r>
          <a:endParaRPr lang="en-GB" sz="1800" b="1" i="1" kern="1200" dirty="0">
            <a:solidFill>
              <a:srgbClr val="FF0000"/>
            </a:solidFill>
          </a:endParaRPr>
        </a:p>
      </dsp:txBody>
      <dsp:txXfrm>
        <a:off x="6008590" y="3023288"/>
        <a:ext cx="1440308" cy="2015525"/>
      </dsp:txXfrm>
    </dsp:sp>
    <dsp:sp modelId="{8BDFBFD4-873E-47A2-871A-5EDC4672F5E4}">
      <dsp:nvSpPr>
        <dsp:cNvPr id="0" name=""/>
        <dsp:cNvSpPr/>
      </dsp:nvSpPr>
      <dsp:spPr>
        <a:xfrm>
          <a:off x="5005989" y="2267466"/>
          <a:ext cx="503881" cy="5038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3E8298-0C53-4BE4-AB80-9955CD56A806}">
      <dsp:nvSpPr>
        <dsp:cNvPr id="0" name=""/>
        <dsp:cNvSpPr/>
      </dsp:nvSpPr>
      <dsp:spPr>
        <a:xfrm>
          <a:off x="7557685" y="378490"/>
          <a:ext cx="1762390" cy="1666214"/>
        </a:xfrm>
        <a:prstGeom prst="rect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 </a:t>
          </a:r>
          <a:r>
            <a:rPr lang="en-GB" sz="1800" b="1" kern="1200" dirty="0" smtClean="0">
              <a:solidFill>
                <a:srgbClr val="FF0000"/>
              </a:solidFill>
            </a:rPr>
            <a:t>1969 Neil Armstrong landed on the moon which you learnt about in Year 1</a:t>
          </a:r>
          <a:endParaRPr lang="en-GB" sz="1800" b="1" kern="1200" dirty="0">
            <a:solidFill>
              <a:srgbClr val="FF0000"/>
            </a:solidFill>
          </a:endParaRPr>
        </a:p>
      </dsp:txBody>
      <dsp:txXfrm>
        <a:off x="7557685" y="378490"/>
        <a:ext cx="1762390" cy="1666214"/>
      </dsp:txXfrm>
    </dsp:sp>
    <dsp:sp modelId="{3798A20F-194E-4059-B54F-C623401E56DD}">
      <dsp:nvSpPr>
        <dsp:cNvPr id="0" name=""/>
        <dsp:cNvSpPr/>
      </dsp:nvSpPr>
      <dsp:spPr>
        <a:xfrm>
          <a:off x="6679354" y="2180138"/>
          <a:ext cx="503881" cy="5038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2831B4-CCB8-496D-8C08-0874D2224276}">
      <dsp:nvSpPr>
        <dsp:cNvPr id="0" name=""/>
        <dsp:cNvSpPr/>
      </dsp:nvSpPr>
      <dsp:spPr>
        <a:xfrm>
          <a:off x="469161" y="3008373"/>
          <a:ext cx="1676289" cy="2015525"/>
        </a:xfrm>
        <a:prstGeom prst="rect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b="1" kern="1200" dirty="0" smtClean="0">
              <a:solidFill>
                <a:srgbClr val="FF0000"/>
              </a:solidFill>
            </a:rPr>
            <a:t>1325 Ibn Battuta began his 30 year travels across the world.</a:t>
          </a:r>
          <a:endParaRPr lang="en-GB" sz="1800" b="1" kern="1200" dirty="0">
            <a:solidFill>
              <a:srgbClr val="FF0000"/>
            </a:solidFill>
          </a:endParaRPr>
        </a:p>
      </dsp:txBody>
      <dsp:txXfrm>
        <a:off x="469161" y="3008373"/>
        <a:ext cx="1676289" cy="2015525"/>
      </dsp:txXfrm>
    </dsp:sp>
    <dsp:sp modelId="{9F6E44AA-A0DA-4B6E-BEDF-690E64A78425}">
      <dsp:nvSpPr>
        <dsp:cNvPr id="0" name=""/>
        <dsp:cNvSpPr/>
      </dsp:nvSpPr>
      <dsp:spPr>
        <a:xfrm>
          <a:off x="8470709" y="2267466"/>
          <a:ext cx="503881" cy="5038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81974-CB77-454E-93A9-0868D3E0F75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613D-218D-444D-A825-087676273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885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81974-CB77-454E-93A9-0868D3E0F75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613D-218D-444D-A825-087676273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236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81974-CB77-454E-93A9-0868D3E0F75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613D-218D-444D-A825-087676273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887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81974-CB77-454E-93A9-0868D3E0F75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613D-218D-444D-A825-087676273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943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81974-CB77-454E-93A9-0868D3E0F75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613D-218D-444D-A825-087676273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246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81974-CB77-454E-93A9-0868D3E0F75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613D-218D-444D-A825-087676273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503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81974-CB77-454E-93A9-0868D3E0F75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613D-218D-444D-A825-087676273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266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81974-CB77-454E-93A9-0868D3E0F75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613D-218D-444D-A825-087676273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294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81974-CB77-454E-93A9-0868D3E0F75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613D-218D-444D-A825-087676273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62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81974-CB77-454E-93A9-0868D3E0F75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613D-218D-444D-A825-087676273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231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81974-CB77-454E-93A9-0868D3E0F75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8613D-218D-444D-A825-087676273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02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81974-CB77-454E-93A9-0868D3E0F753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8613D-218D-444D-A825-087676273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89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2714" y="1244745"/>
            <a:ext cx="9635692" cy="419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36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8952" y="373488"/>
            <a:ext cx="7959144" cy="3271234"/>
          </a:xfrm>
        </p:spPr>
        <p:txBody>
          <a:bodyPr>
            <a:noAutofit/>
          </a:bodyPr>
          <a:lstStyle/>
          <a:p>
            <a:r>
              <a:rPr lang="en-GB" sz="6600" b="1" dirty="0" smtClean="0"/>
              <a:t>Great Explorers we have discovered so far…</a:t>
            </a:r>
            <a:endParaRPr lang="en-GB" sz="66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6894" y="3807317"/>
            <a:ext cx="5772150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471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Timeline 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148987"/>
              </p:ext>
            </p:extLst>
          </p:nvPr>
        </p:nvGraphicFramePr>
        <p:xfrm>
          <a:off x="838199" y="1220318"/>
          <a:ext cx="10623997" cy="50388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6583680" y="4234389"/>
            <a:ext cx="1894114" cy="20247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55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/>
              <a:t>Were there any women explorers?</a:t>
            </a:r>
            <a:endParaRPr lang="en-GB" sz="5400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13927" y="2314563"/>
            <a:ext cx="3639154" cy="380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576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4270" y="365125"/>
            <a:ext cx="7129530" cy="479930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Amelia Earhart – was American and the first woman to fly across the Atlantic in 1928 as a passenger. In 1932 she flew on her own (solo) across the Atlantic and in 1935 she flew solo across the Pacific.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6837" y="908383"/>
            <a:ext cx="2877561" cy="3712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90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7915" y="1060584"/>
            <a:ext cx="4881093" cy="4992486"/>
          </a:xfrm>
        </p:spPr>
        <p:txBody>
          <a:bodyPr>
            <a:normAutofit/>
          </a:bodyPr>
          <a:lstStyle/>
          <a:p>
            <a:r>
              <a:rPr lang="en-GB" dirty="0" smtClean="0"/>
              <a:t>Amy Johnson – was British and in 1930 she was the first woman to fly solo from England to Australia. It took her 19 days.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1079" y="1741582"/>
            <a:ext cx="2752725" cy="363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487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4733" y="1378039"/>
            <a:ext cx="6722771" cy="2524259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Gertrude Bell was a famous English traveller in the Middle East and Arabia in the years before World War I (1914). Drawing up lots of maps of the deserts and surrounding countries.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09738" y="1506828"/>
            <a:ext cx="2743200" cy="369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062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Mary Kingsley </a:t>
            </a:r>
            <a:r>
              <a:rPr lang="en-GB" dirty="0" smtClean="0"/>
              <a:t>– English woman who explored African.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93519" y="1690688"/>
            <a:ext cx="3156532" cy="4774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845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541" y="229394"/>
            <a:ext cx="3714750" cy="37719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9262" y="344555"/>
            <a:ext cx="7275490" cy="5386544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Mary Kingsley was born in 1862. </a:t>
            </a:r>
          </a:p>
          <a:p>
            <a:r>
              <a:rPr lang="en-GB" dirty="0" smtClean="0"/>
              <a:t>Her parents let her brother go to school but she wasn’t allowed to go as they wanted her to stay at home to look after her mother who was ill.</a:t>
            </a:r>
          </a:p>
          <a:p>
            <a:r>
              <a:rPr lang="en-GB" dirty="0" smtClean="0"/>
              <a:t>Her father was a doctor who travelled around the world on adventures.</a:t>
            </a:r>
          </a:p>
          <a:p>
            <a:r>
              <a:rPr lang="en-GB" dirty="0" smtClean="0"/>
              <a:t>While she was at home she liked to spend her time in her father’s library reading all about the places that he went on his adventures.</a:t>
            </a:r>
          </a:p>
          <a:p>
            <a:r>
              <a:rPr lang="en-GB" dirty="0" smtClean="0"/>
              <a:t>In 1892 both her parents died so she went to the Canary Islands to recover from her loss.</a:t>
            </a:r>
          </a:p>
          <a:p>
            <a:r>
              <a:rPr lang="en-GB" dirty="0" smtClean="0"/>
              <a:t>Whilst there she developed a love for travelling and decided to do more.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3646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139" y="1369677"/>
            <a:ext cx="4379287" cy="410384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3682" y="936983"/>
            <a:ext cx="6394361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In August 1893 she travelled to Angola in West Africa.</a:t>
            </a:r>
          </a:p>
          <a:p>
            <a:r>
              <a:rPr lang="en-GB" dirty="0" smtClean="0"/>
              <a:t>Despite the hot climate, she wore the skirts, blouses, high buttoned shoes and hats she wore at home.</a:t>
            </a:r>
          </a:p>
          <a:p>
            <a:r>
              <a:rPr lang="en-GB" dirty="0" smtClean="0"/>
              <a:t>She collected new fish and plants only found in Africa.</a:t>
            </a:r>
          </a:p>
          <a:p>
            <a:r>
              <a:rPr lang="en-GB" dirty="0" smtClean="0"/>
              <a:t>She rowed a canoe up the </a:t>
            </a:r>
            <a:r>
              <a:rPr lang="en-GB" dirty="0" err="1" smtClean="0"/>
              <a:t>Ogowe</a:t>
            </a:r>
            <a:r>
              <a:rPr lang="en-GB" dirty="0" smtClean="0"/>
              <a:t> River in Gabon.</a:t>
            </a:r>
          </a:p>
          <a:p>
            <a:r>
              <a:rPr lang="en-GB" dirty="0" smtClean="0"/>
              <a:t>She was the first woman to climb Mount Cameroon, with a summit of 4175 meters.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55408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296" y="719472"/>
            <a:ext cx="3362325" cy="523875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72755" y="859710"/>
            <a:ext cx="6923468" cy="509851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In 1895 she travelled back to England living with her brother.</a:t>
            </a:r>
          </a:p>
          <a:p>
            <a:r>
              <a:rPr lang="en-GB" dirty="0" smtClean="0"/>
              <a:t>She wrote a book “Travels in West Africa”. This book is still published today.</a:t>
            </a:r>
          </a:p>
          <a:p>
            <a:r>
              <a:rPr lang="en-GB" dirty="0" smtClean="0"/>
              <a:t>She returned to Africa in 1899, this time she also went to South Africa and spent time in Cape Town.</a:t>
            </a:r>
          </a:p>
          <a:p>
            <a:r>
              <a:rPr lang="en-GB" dirty="0" smtClean="0"/>
              <a:t>The Boar War was ongoing at this time so she became a nurse looking after the wounded soldiers.</a:t>
            </a:r>
          </a:p>
          <a:p>
            <a:r>
              <a:rPr lang="en-GB" dirty="0" smtClean="0"/>
              <a:t>She became ill looking after the soldiers and died in 1900.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428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413</Words>
  <Application>Microsoft Office PowerPoint</Application>
  <PresentationFormat>Widescreen</PresentationFormat>
  <Paragraphs>32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Great Explorers we have discovered so far…</vt:lpstr>
      <vt:lpstr>Timeline </vt:lpstr>
      <vt:lpstr>Were there any women explorers?</vt:lpstr>
      <vt:lpstr>Amelia Earhart – was American and the first woman to fly across the Atlantic in 1928 as a passenger. In 1932 she flew on her own (solo) across the Atlantic and in 1935 she flew solo across the Pacific.</vt:lpstr>
      <vt:lpstr>Amy Johnson – was British and in 1930 she was the first woman to fly solo from England to Australia. It took her 19 days.</vt:lpstr>
      <vt:lpstr>  Gertrude Bell was a famous English traveller in the Middle East and Arabia in the years before World War I (1914). Drawing up lots of maps of the deserts and surrounding countries.</vt:lpstr>
      <vt:lpstr>Mary Kingsley – English woman who explored African.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Great Explorers</dc:title>
  <dc:creator>Katrina Miller</dc:creator>
  <cp:lastModifiedBy>Megan Jeffs</cp:lastModifiedBy>
  <cp:revision>21</cp:revision>
  <dcterms:created xsi:type="dcterms:W3CDTF">2018-07-05T19:02:31Z</dcterms:created>
  <dcterms:modified xsi:type="dcterms:W3CDTF">2020-06-22T09:09:52Z</dcterms:modified>
</cp:coreProperties>
</file>