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71EE-5FC7-4E2C-AE9C-B9371290F47A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E19FD-942A-40BA-9146-3E92454B8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42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71EE-5FC7-4E2C-AE9C-B9371290F47A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E19FD-942A-40BA-9146-3E92454B8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695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71EE-5FC7-4E2C-AE9C-B9371290F47A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E19FD-942A-40BA-9146-3E92454B8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451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71EE-5FC7-4E2C-AE9C-B9371290F47A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E19FD-942A-40BA-9146-3E92454B8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1671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71EE-5FC7-4E2C-AE9C-B9371290F47A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E19FD-942A-40BA-9146-3E92454B8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073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71EE-5FC7-4E2C-AE9C-B9371290F47A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E19FD-942A-40BA-9146-3E92454B8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755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71EE-5FC7-4E2C-AE9C-B9371290F47A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E19FD-942A-40BA-9146-3E92454B8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0085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71EE-5FC7-4E2C-AE9C-B9371290F47A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E19FD-942A-40BA-9146-3E92454B8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025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71EE-5FC7-4E2C-AE9C-B9371290F47A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E19FD-942A-40BA-9146-3E92454B8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170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71EE-5FC7-4E2C-AE9C-B9371290F47A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E19FD-942A-40BA-9146-3E92454B8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997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471EE-5FC7-4E2C-AE9C-B9371290F47A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E19FD-942A-40BA-9146-3E92454B8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4787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8482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471EE-5FC7-4E2C-AE9C-B9371290F47A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E19FD-942A-40BA-9146-3E92454B8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371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ChangeArrowheads="1"/>
          </p:cNvSpPr>
          <p:nvPr/>
        </p:nvSpPr>
        <p:spPr bwMode="auto">
          <a:xfrm>
            <a:off x="2063750" y="549276"/>
            <a:ext cx="80645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make five new words by adding </a:t>
            </a:r>
            <a:r>
              <a:rPr lang="mr-IN" altLang="en-US" b="1">
                <a:solidFill>
                  <a:srgbClr val="7030A0"/>
                </a:solidFill>
                <a:ea typeface="Mangal"/>
                <a:cs typeface="Mangal"/>
              </a:rPr>
              <a:t>–</a:t>
            </a:r>
            <a:r>
              <a:rPr lang="en-GB" altLang="en-US" b="1">
                <a:solidFill>
                  <a:srgbClr val="7030A0"/>
                </a:solidFill>
                <a:ea typeface="Mangal"/>
                <a:cs typeface="Mangal"/>
              </a:rPr>
              <a:t>ful</a:t>
            </a:r>
            <a:r>
              <a:rPr lang="en-GB" altLang="en-US">
                <a:solidFill>
                  <a:srgbClr val="7030A0"/>
                </a:solidFill>
                <a:ea typeface="Mangal"/>
                <a:cs typeface="Mangal"/>
              </a:rPr>
              <a:t> </a:t>
            </a:r>
            <a:r>
              <a:rPr lang="en-GB" altLang="en-US">
                <a:solidFill>
                  <a:schemeClr val="tx1"/>
                </a:solidFill>
                <a:ea typeface="Mangal"/>
                <a:cs typeface="Mangal"/>
              </a:rPr>
              <a:t>to the end of the root word shown in each picture? Click the pictures.</a:t>
            </a:r>
          </a:p>
        </p:txBody>
      </p:sp>
      <p:pic>
        <p:nvPicPr>
          <p:cNvPr id="4" name="help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1331913"/>
            <a:ext cx="1790700" cy="147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extBox 6"/>
          <p:cNvSpPr txBox="1">
            <a:spLocks noChangeArrowheads="1"/>
          </p:cNvSpPr>
          <p:nvPr/>
        </p:nvSpPr>
        <p:spPr bwMode="auto">
          <a:xfrm>
            <a:off x="2279650" y="2892426"/>
            <a:ext cx="19446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help</a:t>
            </a:r>
          </a:p>
        </p:txBody>
      </p:sp>
      <p:pic>
        <p:nvPicPr>
          <p:cNvPr id="8" name="rest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6388" y="1781175"/>
            <a:ext cx="2049462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TextBox 9"/>
          <p:cNvSpPr txBox="1">
            <a:spLocks noChangeArrowheads="1"/>
          </p:cNvSpPr>
          <p:nvPr/>
        </p:nvSpPr>
        <p:spPr bwMode="auto">
          <a:xfrm>
            <a:off x="7823200" y="2892426"/>
            <a:ext cx="19431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rest</a:t>
            </a:r>
          </a:p>
        </p:txBody>
      </p:sp>
      <p:pic>
        <p:nvPicPr>
          <p:cNvPr id="9" name="colour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9714" y="1349375"/>
            <a:ext cx="1552575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TextBox 11"/>
          <p:cNvSpPr txBox="1">
            <a:spLocks noChangeArrowheads="1"/>
          </p:cNvSpPr>
          <p:nvPr/>
        </p:nvSpPr>
        <p:spPr bwMode="auto">
          <a:xfrm>
            <a:off x="4899025" y="2892426"/>
            <a:ext cx="19446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colour</a:t>
            </a:r>
          </a:p>
        </p:txBody>
      </p:sp>
      <p:pic>
        <p:nvPicPr>
          <p:cNvPr id="11" name="watch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076" y="3467101"/>
            <a:ext cx="758825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0" name="TextBox 13"/>
          <p:cNvSpPr txBox="1">
            <a:spLocks noChangeArrowheads="1"/>
          </p:cNvSpPr>
          <p:nvPr/>
        </p:nvSpPr>
        <p:spPr bwMode="auto">
          <a:xfrm>
            <a:off x="2930525" y="5138738"/>
            <a:ext cx="19446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watch</a:t>
            </a:r>
          </a:p>
        </p:txBody>
      </p:sp>
      <p:pic>
        <p:nvPicPr>
          <p:cNvPr id="15" name="mouth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8025" y="3221039"/>
            <a:ext cx="973138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2" name="TextBox 16"/>
          <p:cNvSpPr txBox="1">
            <a:spLocks noChangeArrowheads="1"/>
          </p:cNvSpPr>
          <p:nvPr/>
        </p:nvSpPr>
        <p:spPr bwMode="auto">
          <a:xfrm>
            <a:off x="6326188" y="5138738"/>
            <a:ext cx="19431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mouth</a:t>
            </a:r>
          </a:p>
        </p:txBody>
      </p:sp>
      <p:sp>
        <p:nvSpPr>
          <p:cNvPr id="10253" name="Rectangle 15"/>
          <p:cNvSpPr>
            <a:spLocks noChangeArrowheads="1"/>
          </p:cNvSpPr>
          <p:nvPr/>
        </p:nvSpPr>
        <p:spPr bwMode="auto">
          <a:xfrm>
            <a:off x="2063750" y="5737225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Which of these words is </a:t>
            </a:r>
            <a:r>
              <a:rPr lang="en-GB" altLang="en-US" b="1">
                <a:solidFill>
                  <a:schemeClr val="tx1"/>
                </a:solidFill>
              </a:rPr>
              <a:t>not</a:t>
            </a:r>
            <a:r>
              <a:rPr lang="en-GB" altLang="en-US">
                <a:solidFill>
                  <a:schemeClr val="tx1"/>
                </a:solidFill>
              </a:rPr>
              <a:t> an adjective?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write a sentence using two of the new words?</a:t>
            </a:r>
            <a:endParaRPr lang="en-GB" altLang="en-US" i="1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2754313" y="2892426"/>
            <a:ext cx="19431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7030A0"/>
                </a:solidFill>
              </a:rPr>
              <a:t>ful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5521325" y="2892426"/>
            <a:ext cx="19431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7030A0"/>
                </a:solidFill>
              </a:rPr>
              <a:t>ful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8269289" y="2892426"/>
            <a:ext cx="19446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7030A0"/>
                </a:solidFill>
              </a:rPr>
              <a:t>ful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6954839" y="5138738"/>
            <a:ext cx="19446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7030A0"/>
                </a:solidFill>
              </a:rPr>
              <a:t>ful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3560763" y="5138738"/>
            <a:ext cx="19431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7030A0"/>
                </a:solidFill>
              </a:rPr>
              <a:t>ful</a:t>
            </a:r>
          </a:p>
        </p:txBody>
      </p:sp>
    </p:spTree>
    <p:extLst>
      <p:ext uri="{BB962C8B-B14F-4D97-AF65-F5344CB8AC3E}">
        <p14:creationId xmlns:p14="http://schemas.microsoft.com/office/powerpoint/2010/main" val="3482649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9" grpId="0"/>
      <p:bldP spid="23" grpId="0"/>
      <p:bldP spid="24" grpId="0"/>
      <p:bldP spid="25" grpId="0"/>
      <p:bldP spid="2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</Words>
  <Application>Microsoft Office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Mangal</vt:lpstr>
      <vt:lpstr>Sassoon Infant Rg</vt:lpstr>
      <vt:lpstr>Twinkl</vt:lpstr>
      <vt:lpstr>Twinkl SemiBold</vt:lpstr>
      <vt:lpstr>Office Theme</vt:lpstr>
      <vt:lpstr>PowerPoint Presentation</vt:lpstr>
    </vt:vector>
  </TitlesOfParts>
  <Company>Sir Henry Fermor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SHF User</dc:creator>
  <cp:lastModifiedBy>SHF User</cp:lastModifiedBy>
  <cp:revision>1</cp:revision>
  <dcterms:created xsi:type="dcterms:W3CDTF">2020-04-24T15:48:57Z</dcterms:created>
  <dcterms:modified xsi:type="dcterms:W3CDTF">2020-04-24T15:49:35Z</dcterms:modified>
</cp:coreProperties>
</file>