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2" r:id="rId3"/>
    <p:sldId id="263" r:id="rId4"/>
    <p:sldId id="265" r:id="rId5"/>
    <p:sldId id="264" r:id="rId6"/>
    <p:sldId id="266" r:id="rId7"/>
    <p:sldId id="267" r:id="rId8"/>
  </p:sldIdLst>
  <p:sldSz cx="9144000" cy="6858000" type="screen4x3"/>
  <p:notesSz cx="6858000" cy="9144000"/>
  <p:embeddedFontLst>
    <p:embeddedFont>
      <p:font typeface="Twinkl" panose="020B0604020202020204" charset="0"/>
      <p:regular r:id="rId9"/>
      <p:bold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5D4D"/>
    <a:srgbClr val="A4C063"/>
    <a:srgbClr val="73706B"/>
    <a:srgbClr val="D0F5FE"/>
    <a:srgbClr val="EB6603"/>
    <a:srgbClr val="FFFF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740" autoAdjust="0"/>
    <p:restoredTop sz="94639" autoAdjust="0"/>
  </p:normalViewPr>
  <p:slideViewPr>
    <p:cSldViewPr>
      <p:cViewPr varScale="1">
        <p:scale>
          <a:sx n="69" d="100"/>
          <a:sy n="69" d="100"/>
        </p:scale>
        <p:origin x="177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60FA9-CACB-4C32-B17B-2916B932EF80}" type="datetimeFigureOut">
              <a:rPr lang="en-GB"/>
              <a:pPr>
                <a:defRPr/>
              </a:pPr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170B4-ABB0-4DC2-AFB6-7D89FD54CB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8548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A938C-DD75-4C85-A9C2-4CB0C2A62121}" type="datetimeFigureOut">
              <a:rPr lang="en-GB"/>
              <a:pPr>
                <a:defRPr/>
              </a:pPr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68E4E-6163-4465-844E-F1241221BA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9156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6F06B-32A3-4A27-B533-8C26ED9119CD}" type="datetimeFigureOut">
              <a:rPr lang="en-GB"/>
              <a:pPr>
                <a:defRPr/>
              </a:pPr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3614D-2E65-44B4-AAA2-B0FF5B8347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63274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5BC28-3194-416E-A0D0-036C6154B6A2}" type="datetimeFigureOut">
              <a:rPr lang="en-GB"/>
              <a:pPr>
                <a:defRPr/>
              </a:pPr>
              <a:t>02/07/2020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0EFD3-1101-4AE4-BA80-875F3CA9270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86668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63AFD-20F6-4E78-ACA6-56B5A72B3782}" type="datetimeFigureOut">
              <a:rPr lang="en-GB"/>
              <a:pPr>
                <a:defRPr/>
              </a:pPr>
              <a:t>02/07/2020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0F5F0-E3B3-4C4F-B430-B9B44B3CE85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1717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73173-1FF3-4AFC-8729-BD4DADD9A6B7}" type="datetimeFigureOut">
              <a:rPr lang="en-GB"/>
              <a:pPr>
                <a:defRPr/>
              </a:pPr>
              <a:t>02/07/2020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1764E-54ED-46E8-8384-845109CA81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903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4E4AA-A7AD-4CCC-A5D1-39BA2BD69278}" type="datetimeFigureOut">
              <a:rPr lang="en-GB"/>
              <a:pPr>
                <a:defRPr/>
              </a:pPr>
              <a:t>02/07/2020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EF39B-31F2-4D71-8547-C42E48AE343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1908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50C34-B7C8-49BD-91B8-7706D13B72CB}" type="datetimeFigureOut">
              <a:rPr lang="en-GB"/>
              <a:pPr>
                <a:defRPr/>
              </a:pPr>
              <a:t>02/07/2020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D5938-2A79-4F44-B18D-310F6C54413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02309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3EED4-427F-4386-8BE5-4C655073F2FB}" type="datetimeFigureOut">
              <a:rPr lang="en-GB"/>
              <a:pPr>
                <a:defRPr/>
              </a:pPr>
              <a:t>02/07/2020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4DBFE-85A0-4B5D-ACB7-B1E6658CE31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205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F9E9B-37E7-43BF-956C-C764C392A4A8}" type="datetimeFigureOut">
              <a:rPr lang="en-GB"/>
              <a:pPr>
                <a:defRPr/>
              </a:pPr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4144-EC2D-4CF9-BB82-D3AA8FCEE25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48860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C6BFC-C10B-44F2-83B7-47D36841922A}" type="datetimeFigureOut">
              <a:rPr lang="en-GB"/>
              <a:pPr>
                <a:defRPr/>
              </a:pPr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78B90-2A27-48EA-AF33-094980449C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32713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9E52E32-A18F-45AD-A428-A394D638815A}" type="datetimeFigureOut">
              <a:rPr lang="en-GB"/>
              <a:pPr>
                <a:defRPr/>
              </a:pPr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4536E62-655A-4ABF-8342-51975AC29B8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5" Type="http://schemas.openxmlformats.org/officeDocument/2006/relationships/image" Target="../media/image5.png"/><Relationship Id="rId4" Type="http://schemas.openxmlformats.org/officeDocument/2006/relationships/slide" Target="slide5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\\resounddesign\resources\1e%20Topics\Safari\T-T-5226-Safari-Video-Powerpoint\T-T-5226-Safari-Video-Powerpoint\Elephant.avi" TargetMode="Externa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\\resounddesign\resources\1e%20Topics\Safari\T-T-5226-Safari-Video-Powerpoint\T-T-5226-Safari-Video-Powerpoint\Lion.avi" TargetMode="Externa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\\resounddesign\resources\1e%20Topics\Safari\T-T-5226-Safari-Video-Powerpoint\T-T-5226-Safari-Video-Powerpoint\Giraffe.avi" TargetMode="Externa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\\resounddesign\resources\1e%20Topics\Safari\T-T-5226-Safari-Video-Powerpoint\T-T-5226-Safari-Video-Powerpoint\Zebra.avi" TargetMode="Externa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463" y="6021388"/>
            <a:ext cx="7270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0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755650" y="260350"/>
            <a:ext cx="76327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675D4D"/>
                </a:solidFill>
                <a:latin typeface="Twinkl" pitchFamily="2" charset="0"/>
              </a:rPr>
              <a:t>Click on an animal to play a video:</a:t>
            </a:r>
          </a:p>
        </p:txBody>
      </p:sp>
      <p:sp>
        <p:nvSpPr>
          <p:cNvPr id="12" name="Right Arrow 11">
            <a:hlinkClick r:id="" action="ppaction://hlinkshowjump?jump=nextslide"/>
          </p:cNvPr>
          <p:cNvSpPr/>
          <p:nvPr/>
        </p:nvSpPr>
        <p:spPr>
          <a:xfrm>
            <a:off x="8543925" y="6308725"/>
            <a:ext cx="360363" cy="360363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3076" name="TextBox 1"/>
          <p:cNvSpPr txBox="1">
            <a:spLocks noChangeArrowheads="1"/>
          </p:cNvSpPr>
          <p:nvPr/>
        </p:nvSpPr>
        <p:spPr bwMode="auto">
          <a:xfrm>
            <a:off x="719138" y="1125538"/>
            <a:ext cx="13668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inkl" pitchFamily="2" charset="0"/>
              </a:rPr>
              <a:t>elephant</a:t>
            </a:r>
          </a:p>
        </p:txBody>
      </p:sp>
      <p:sp>
        <p:nvSpPr>
          <p:cNvPr id="3077" name="TextBox 1"/>
          <p:cNvSpPr txBox="1">
            <a:spLocks noChangeArrowheads="1"/>
          </p:cNvSpPr>
          <p:nvPr/>
        </p:nvSpPr>
        <p:spPr bwMode="auto">
          <a:xfrm>
            <a:off x="2825750" y="2995613"/>
            <a:ext cx="13668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Twinkl" pitchFamily="2" charset="0"/>
              </a:rPr>
              <a:t>lion</a:t>
            </a:r>
          </a:p>
        </p:txBody>
      </p:sp>
      <p:sp>
        <p:nvSpPr>
          <p:cNvPr id="3078" name="TextBox 1"/>
          <p:cNvSpPr txBox="1">
            <a:spLocks noChangeArrowheads="1"/>
          </p:cNvSpPr>
          <p:nvPr/>
        </p:nvSpPr>
        <p:spPr bwMode="auto">
          <a:xfrm>
            <a:off x="4889500" y="1165225"/>
            <a:ext cx="13668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Twinkl" pitchFamily="2" charset="0"/>
              </a:rPr>
              <a:t>giraffe</a:t>
            </a:r>
          </a:p>
        </p:txBody>
      </p:sp>
      <p:sp>
        <p:nvSpPr>
          <p:cNvPr id="3079" name="TextBox 1"/>
          <p:cNvSpPr txBox="1">
            <a:spLocks noChangeArrowheads="1"/>
          </p:cNvSpPr>
          <p:nvPr/>
        </p:nvSpPr>
        <p:spPr bwMode="auto">
          <a:xfrm>
            <a:off x="7119938" y="2995613"/>
            <a:ext cx="13668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Twinkl" pitchFamily="2" charset="0"/>
              </a:rPr>
              <a:t>zebra</a:t>
            </a:r>
          </a:p>
        </p:txBody>
      </p:sp>
      <p:pic>
        <p:nvPicPr>
          <p:cNvPr id="3080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1627188"/>
            <a:ext cx="245110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1627188"/>
            <a:ext cx="244475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3481388"/>
            <a:ext cx="2451100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5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013" y="3481388"/>
            <a:ext cx="2451100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>
            <a:hlinkClick r:id="" action="ppaction://hlinkshowjump?jump=nextslide"/>
          </p:cNvPr>
          <p:cNvSpPr/>
          <p:nvPr/>
        </p:nvSpPr>
        <p:spPr>
          <a:xfrm>
            <a:off x="8543925" y="6308725"/>
            <a:ext cx="360363" cy="360363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3" name="Right Arrow 2"/>
          <p:cNvSpPr/>
          <p:nvPr/>
        </p:nvSpPr>
        <p:spPr>
          <a:xfrm flipH="1">
            <a:off x="239713" y="6308725"/>
            <a:ext cx="360362" cy="360363"/>
          </a:xfrm>
          <a:prstGeom prst="rightArrow">
            <a:avLst/>
          </a:prstGeom>
          <a:solidFill>
            <a:srgbClr val="737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4" name="Elephant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765175"/>
            <a:ext cx="88900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ion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765175"/>
            <a:ext cx="88900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Arrow 1">
            <a:hlinkClick r:id="" action="ppaction://hlinkshowjump?jump=nextslide"/>
          </p:cNvPr>
          <p:cNvSpPr/>
          <p:nvPr/>
        </p:nvSpPr>
        <p:spPr>
          <a:xfrm>
            <a:off x="8543925" y="6308725"/>
            <a:ext cx="360363" cy="360363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3" name="Right Arrow 2"/>
          <p:cNvSpPr/>
          <p:nvPr/>
        </p:nvSpPr>
        <p:spPr>
          <a:xfrm flipH="1">
            <a:off x="239713" y="6308725"/>
            <a:ext cx="360362" cy="360363"/>
          </a:xfrm>
          <a:prstGeom prst="rightArrow">
            <a:avLst/>
          </a:prstGeom>
          <a:solidFill>
            <a:srgbClr val="737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iraffe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765175"/>
            <a:ext cx="88900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Arrow 1">
            <a:hlinkClick r:id="" action="ppaction://hlinkshowjump?jump=nextslide"/>
          </p:cNvPr>
          <p:cNvSpPr/>
          <p:nvPr/>
        </p:nvSpPr>
        <p:spPr>
          <a:xfrm>
            <a:off x="8543925" y="6308725"/>
            <a:ext cx="360363" cy="360363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3" name="Right Arrow 2"/>
          <p:cNvSpPr/>
          <p:nvPr/>
        </p:nvSpPr>
        <p:spPr>
          <a:xfrm flipH="1">
            <a:off x="239713" y="6308725"/>
            <a:ext cx="360362" cy="360363"/>
          </a:xfrm>
          <a:prstGeom prst="rightArrow">
            <a:avLst/>
          </a:prstGeom>
          <a:solidFill>
            <a:srgbClr val="737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>
            <a:hlinkClick r:id="" action="ppaction://hlinkshowjump?jump=nextslide"/>
          </p:cNvPr>
          <p:cNvSpPr/>
          <p:nvPr/>
        </p:nvSpPr>
        <p:spPr>
          <a:xfrm>
            <a:off x="8543925" y="6308725"/>
            <a:ext cx="360363" cy="360363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3" name="Right Arrow 2"/>
          <p:cNvSpPr/>
          <p:nvPr/>
        </p:nvSpPr>
        <p:spPr>
          <a:xfrm flipH="1">
            <a:off x="239713" y="6308725"/>
            <a:ext cx="360362" cy="360363"/>
          </a:xfrm>
          <a:prstGeom prst="rightArrow">
            <a:avLst/>
          </a:prstGeom>
          <a:solidFill>
            <a:srgbClr val="737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5" name="Zebra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755650"/>
            <a:ext cx="66675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Arrow 2"/>
          <p:cNvSpPr/>
          <p:nvPr/>
        </p:nvSpPr>
        <p:spPr>
          <a:xfrm flipH="1">
            <a:off x="239713" y="6308725"/>
            <a:ext cx="360362" cy="360363"/>
          </a:xfrm>
          <a:prstGeom prst="rightArrow">
            <a:avLst/>
          </a:prstGeom>
          <a:solidFill>
            <a:srgbClr val="737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</TotalTime>
  <Words>13</Words>
  <Application>Microsoft Office PowerPoint</Application>
  <PresentationFormat>On-screen Show (4:3)</PresentationFormat>
  <Paragraphs>5</Paragraphs>
  <Slides>7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Megan Jeffs</cp:lastModifiedBy>
  <cp:revision>85</cp:revision>
  <dcterms:created xsi:type="dcterms:W3CDTF">2012-11-21T10:26:22Z</dcterms:created>
  <dcterms:modified xsi:type="dcterms:W3CDTF">2020-07-02T09:20:59Z</dcterms:modified>
</cp:coreProperties>
</file>