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62" r:id="rId4"/>
    <p:sldId id="257" r:id="rId5"/>
    <p:sldId id="258" r:id="rId6"/>
    <p:sldId id="260" r:id="rId7"/>
    <p:sldId id="259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39"/>
  </p:normalViewPr>
  <p:slideViewPr>
    <p:cSldViewPr snapToGrid="0" snapToObjects="1">
      <p:cViewPr varScale="1">
        <p:scale>
          <a:sx n="76" d="100"/>
          <a:sy n="76" d="100"/>
        </p:scale>
        <p:origin x="216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BB405-49C0-6942-9F74-0884500EC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CC4141-7C8F-7F4C-98DB-AEEF3CE920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139A08-B4D8-CA47-B42B-F6154D70B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C865C-008C-D143-BF62-F55129D88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B9AF1-2E30-4949-A230-A40A57D75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922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66B74-C37E-C243-A15D-5BE317FE3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21EA7-8D58-134E-A403-A1CCB6963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C42E7-739E-DE4C-BF49-AF5FBB2BD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C87727-86E5-584B-B188-73C7F9255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36E1D-1ADD-974F-8FEB-C868203D0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543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F8C74-3739-514A-BF88-3F11A5C37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A550FD-1A9D-5947-924D-85479F076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35AFB-772B-2B43-978B-F49551C3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1FD31-C83B-1741-AE3C-07E76922C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AAD29-7246-7841-848C-9A8BD1DAF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14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3A054-A3B7-CA47-9090-DFC6BF340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39EE9-95E7-7C4E-8E5A-5FDB37E13B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32CEA2-622F-8345-BE98-0F2C3B8CF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E240A3-A182-034F-AF5E-7A12F0CE6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962452-C7B4-2046-8B6B-17282EDD9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30BE7E-C9BA-D741-8EF2-6EA7DDF04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192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79020-8F47-0643-A44D-457C51C39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BE58A-C62A-F448-9937-4A89D8F82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FF2C98-5DA4-A548-90BB-F03CC3B6E7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83585F-5F06-0044-8DA2-075E3B36EE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05AAC6-EE1D-3F43-A550-1B9C828B9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BE31F6-E599-B243-858C-CB575C50D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7A48C4-E2AF-1748-AB1D-DF4A0BA09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297DA-C95C-B849-A891-A42B6BEF9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305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A4F76-D32B-9B46-93BE-941D3E6D7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4C1407-5ED8-8B46-BBF8-E0112F9D8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9C74C2-A115-C948-992D-C69AC3FB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233A01-0574-2F44-9C6E-71905D5E7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996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55EE06-0C93-004A-8F56-5D41048E5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B51929-EE5A-474B-82F2-A6E0C599E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504E33-1F8E-4C41-9BCB-6C195A20C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07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7412D-E8DC-B94F-A87D-535BA3E9F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A8ED3A-CE6B-A546-BD5B-4338B93E4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E73C8E-EEF1-9F45-9A86-81EA42BF87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5BDB55-BCA0-404A-8D36-91EF9B07B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B0D967-0920-DE4C-8112-079D1A049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180DE7-09B0-D644-AAA8-7CE741FF7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068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461A5-9232-1B49-95A7-BF34F5FCB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2AA507-8C97-4B43-A859-6801BD31C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91F9AA-7317-9946-965A-4A4DCC79FE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8B44D9-BD9C-CE41-ADFF-5BC1E02D7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6F3F5-4E21-9B49-AB79-834C4CFB7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587498-19EA-A049-8656-EE1146522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226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939D6-DE0B-6A4A-84DC-83BBFBA64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D40EFD-AF73-1B42-8330-01BCB73F38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F0D3B-8D35-E946-885E-915D25C3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7843C-DAA2-2D46-8D23-9E8423447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68802-85AD-D84A-BF61-22C07B782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414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BA552D-CF8B-FB40-9A3A-CBECBCADCB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C66782-DFFE-4A41-AB44-0505A02F8B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1A356-7F6C-EE41-9954-40A1910EE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0676B-C79E-1A47-859B-F36B71899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203FA-725E-FB4D-A14C-10FC14961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92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593F44-4596-B84C-A1FC-D99E06735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CDC11-FA95-B349-ADC1-A23D7B883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47D566-4822-3B40-A044-9349B76512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3186A-D253-614B-AAAD-53444539DED7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C3C43-CAC9-5D4D-94F8-2478B7D43A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29F46-AB48-9348-8957-F1463AB668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C3490-F8FD-214C-A868-03615450D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374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8C779-9C0E-B64D-B1EA-C011EAFF13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Subitising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79A0B6-CDCA-9D45-AD10-BBBDBA91C1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Can you say how many items you can see without counting?</a:t>
            </a:r>
          </a:p>
        </p:txBody>
      </p:sp>
    </p:spTree>
    <p:extLst>
      <p:ext uri="{BB962C8B-B14F-4D97-AF65-F5344CB8AC3E}">
        <p14:creationId xmlns:p14="http://schemas.microsoft.com/office/powerpoint/2010/main" val="1617222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red bowl with a flower in it&#10;&#10;Description automatically generated with low confidence">
            <a:extLst>
              <a:ext uri="{FF2B5EF4-FFF2-40B4-BE49-F238E27FC236}">
                <a16:creationId xmlns:a16="http://schemas.microsoft.com/office/drawing/2014/main" id="{FD0D4117-273D-FB46-8AC7-D7952DE7B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876439" y="844439"/>
            <a:ext cx="6872642" cy="5154480"/>
          </a:xfrm>
        </p:spPr>
      </p:pic>
    </p:spTree>
    <p:extLst>
      <p:ext uri="{BB962C8B-B14F-4D97-AF65-F5344CB8AC3E}">
        <p14:creationId xmlns:p14="http://schemas.microsoft.com/office/powerpoint/2010/main" val="3556642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red, indoor&#10;&#10;Description automatically generated">
            <a:extLst>
              <a:ext uri="{FF2B5EF4-FFF2-40B4-BE49-F238E27FC236}">
                <a16:creationId xmlns:a16="http://schemas.microsoft.com/office/drawing/2014/main" id="{E377E521-D41D-4B41-9879-5B95B83EE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105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C3B4E00B-D1D1-5841-828C-F8BD79DB5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705100" y="923925"/>
            <a:ext cx="67818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476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red&#10;&#10;Description automatically generated">
            <a:extLst>
              <a:ext uri="{FF2B5EF4-FFF2-40B4-BE49-F238E27FC236}">
                <a16:creationId xmlns:a16="http://schemas.microsoft.com/office/drawing/2014/main" id="{FA150007-DFB8-BC4A-A659-9C20E10649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224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B56468-FA69-0349-B9EF-188ED07B2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24692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72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F77F00F-62E8-CF46-9881-960EB4783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308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floor, indoor&#10;&#10;Description automatically generated">
            <a:extLst>
              <a:ext uri="{FF2B5EF4-FFF2-40B4-BE49-F238E27FC236}">
                <a16:creationId xmlns:a16="http://schemas.microsoft.com/office/drawing/2014/main" id="{F140F3BB-837C-904B-8D38-F843DF766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59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red, indoor, device&#10;&#10;Description automatically generated">
            <a:extLst>
              <a:ext uri="{FF2B5EF4-FFF2-40B4-BE49-F238E27FC236}">
                <a16:creationId xmlns:a16="http://schemas.microsoft.com/office/drawing/2014/main" id="{646B31F7-F325-DD49-B97D-565226847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45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</Words>
  <Application>Microsoft Macintosh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Subitising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Subitising</dc:title>
  <dc:creator>Victoria Rose</dc:creator>
  <cp:lastModifiedBy>Victoria Rose</cp:lastModifiedBy>
  <cp:revision>1</cp:revision>
  <dcterms:created xsi:type="dcterms:W3CDTF">2022-12-12T14:27:15Z</dcterms:created>
  <dcterms:modified xsi:type="dcterms:W3CDTF">2022-12-12T14:33:54Z</dcterms:modified>
</cp:coreProperties>
</file>