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21"/>
  </p:notesMasterIdLst>
  <p:sldIdLst>
    <p:sldId id="256" r:id="rId6"/>
    <p:sldId id="257" r:id="rId7"/>
    <p:sldId id="269" r:id="rId8"/>
    <p:sldId id="267" r:id="rId9"/>
    <p:sldId id="273" r:id="rId10"/>
    <p:sldId id="262" r:id="rId11"/>
    <p:sldId id="270" r:id="rId12"/>
    <p:sldId id="277" r:id="rId13"/>
    <p:sldId id="271" r:id="rId14"/>
    <p:sldId id="268" r:id="rId15"/>
    <p:sldId id="275" r:id="rId16"/>
    <p:sldId id="276" r:id="rId17"/>
    <p:sldId id="278" r:id="rId18"/>
    <p:sldId id="272" r:id="rId19"/>
    <p:sldId id="274" r:id="rId20"/>
  </p:sldIdLst>
  <p:sldSz cx="13004800" cy="9753600"/>
  <p:notesSz cx="6797675" cy="9926638"/>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1pPr>
    <a:lvl2pPr marL="0" marR="0" indent="2286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2pPr>
    <a:lvl3pPr marL="0" marR="0" indent="4572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3pPr>
    <a:lvl4pPr marL="0" marR="0" indent="6858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4pPr>
    <a:lvl5pPr marL="0" marR="0" indent="9144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5pPr>
    <a:lvl6pPr marL="0" marR="0" indent="11430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6pPr>
    <a:lvl7pPr marL="0" marR="0" indent="13716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7pPr>
    <a:lvl8pPr marL="0" marR="0" indent="16002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8pPr>
    <a:lvl9pPr marL="0" marR="0" indent="18288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EE8882-CA91-16D2-0CE5-BE37DC2D2310}" v="786" dt="2026-09-14T12:33:13.842"/>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noFill/>
        </a:fill>
      </a:tcStyle>
    </a:wholeTbl>
    <a:band2H>
      <a:tcTxStyle/>
      <a:tcStyle>
        <a:tcBdr/>
        <a:fill>
          <a:solidFill>
            <a:srgbClr val="000000">
              <a:alpha val="25000"/>
            </a:srgbClr>
          </a:solidFill>
        </a:fill>
      </a:tcStyle>
    </a:band2H>
    <a:firstCol>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879BBB"/>
          </a:solidFill>
        </a:fill>
      </a:tcStyle>
    </a:firstCol>
    <a:lastRow>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254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noFill/>
        </a:fill>
      </a:tcStyle>
    </a:lastRow>
    <a:firstRow>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879BBB"/>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custDash>
                <a:ds d="200000" sp="200000"/>
              </a:custDash>
              <a:miter lim="400000"/>
            </a:ln>
          </a:left>
          <a:right>
            <a:ln w="12700" cap="flat">
              <a:solidFill>
                <a:srgbClr val="FFFFFF"/>
              </a:solidFill>
              <a:custDash>
                <a:ds d="200000" sp="200000"/>
              </a:custDash>
              <a:miter lim="400000"/>
            </a:ln>
          </a:right>
          <a:top>
            <a:ln w="12700" cap="flat">
              <a:solidFill>
                <a:srgbClr val="FFFFFF"/>
              </a:solidFill>
              <a:custDash>
                <a:ds d="200000" sp="200000"/>
              </a:custDash>
              <a:miter lim="400000"/>
            </a:ln>
          </a:top>
          <a:bottom>
            <a:ln w="12700" cap="flat">
              <a:solidFill>
                <a:srgbClr val="FFFFFF"/>
              </a:solidFill>
              <a:custDash>
                <a:ds d="200000" sp="200000"/>
              </a:custDash>
              <a:miter lim="400000"/>
            </a:ln>
          </a:bottom>
          <a:insideH>
            <a:ln w="12700" cap="flat">
              <a:solidFill>
                <a:srgbClr val="FFFFFF"/>
              </a:solidFill>
              <a:custDash>
                <a:ds d="200000" sp="200000"/>
              </a:custDash>
              <a:miter lim="400000"/>
            </a:ln>
          </a:insideH>
          <a:insideV>
            <a:ln w="12700" cap="flat">
              <a:solidFill>
                <a:srgbClr val="FFFFFF"/>
              </a:solidFill>
              <a:custDash>
                <a:ds d="2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4B13F">
              <a:alpha val="90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00882B"/>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0078BC"/>
          </a:solidFill>
        </a:fill>
      </a:tcStyle>
    </a:firstRow>
  </a:tblStyle>
  <a:tblStyle styleId="{EEE7283C-3CF3-47DC-8721-378D4A62B228}" styleName="">
    <a:tblBg/>
    <a:wholeTbl>
      <a:tcTxStyle b="off" i="off">
        <a:fontRef idx="minor">
          <a:srgbClr val="FFFFFF"/>
        </a:fontRef>
        <a:srgbClr val="FFFFFF"/>
      </a:tcTxStyle>
      <a:tcStyle>
        <a:tcBdr>
          <a:left>
            <a:ln w="25400" cap="flat">
              <a:solidFill>
                <a:srgbClr val="FFFFFF">
                  <a:alpha val="75000"/>
                </a:srgbClr>
              </a:solidFill>
              <a:custDash>
                <a:ds d="200000" sp="200000"/>
              </a:custDash>
              <a:miter lim="400000"/>
            </a:ln>
          </a:left>
          <a:right>
            <a:ln w="25400" cap="flat">
              <a:solidFill>
                <a:srgbClr val="FFFFFF">
                  <a:alpha val="75000"/>
                </a:srgbClr>
              </a:solidFill>
              <a:custDash>
                <a:ds d="200000" sp="200000"/>
              </a:custDash>
              <a:miter lim="400000"/>
            </a:ln>
          </a:right>
          <a:top>
            <a:ln w="25400" cap="flat">
              <a:solidFill>
                <a:srgbClr val="FFFFFF">
                  <a:alpha val="75000"/>
                </a:srgbClr>
              </a:solidFill>
              <a:custDash>
                <a:ds d="200000" sp="200000"/>
              </a:custDash>
              <a:miter lim="400000"/>
            </a:ln>
          </a:top>
          <a:bottom>
            <a:ln w="25400" cap="flat">
              <a:solidFill>
                <a:srgbClr val="FFFFFF">
                  <a:alpha val="75000"/>
                </a:srgbClr>
              </a:solidFill>
              <a:custDash>
                <a:ds d="200000" sp="200000"/>
              </a:custDash>
              <a:miter lim="400000"/>
            </a:ln>
          </a:bottom>
          <a:insideH>
            <a:ln w="25400" cap="flat">
              <a:solidFill>
                <a:srgbClr val="FFFFFF">
                  <a:alpha val="75000"/>
                </a:srgbClr>
              </a:solidFill>
              <a:custDash>
                <a:ds d="200000" sp="200000"/>
              </a:custDash>
              <a:miter lim="400000"/>
            </a:ln>
          </a:insideH>
          <a:insideV>
            <a:ln w="25400" cap="flat">
              <a:solidFill>
                <a:srgbClr val="FFFFFF">
                  <a:alpha val="75000"/>
                </a:srgbClr>
              </a:solidFill>
              <a:custDash>
                <a:ds d="2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noFill/>
              <a:miter lim="400000"/>
            </a:ln>
          </a:left>
          <a:right>
            <a:ln w="12700" cap="flat">
              <a:solidFill>
                <a:srgbClr val="FFFFFF">
                  <a:alpha val="75000"/>
                </a:srgbClr>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54545">
              <a:alpha val="41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alpha val="75000"/>
                </a:srgbClr>
              </a:solidFill>
              <a:prstDash val="solid"/>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inor">
          <a:srgbClr val="282A2F"/>
        </a:fontRef>
        <a:srgbClr val="282A2F"/>
      </a:tcTxStyle>
      <a:tcStyle>
        <a:tcBdr>
          <a:left>
            <a:ln w="12700" cap="flat">
              <a:noFill/>
              <a:miter lim="400000"/>
            </a:ln>
          </a:left>
          <a:right>
            <a:ln w="12700" cap="flat">
              <a:noFill/>
              <a:miter lim="400000"/>
            </a:ln>
          </a:right>
          <a:top>
            <a:ln w="12700" cap="flat">
              <a:noFill/>
              <a:miter lim="400000"/>
            </a:ln>
          </a:top>
          <a:bottom>
            <a:ln w="25400" cap="flat">
              <a:solidFill>
                <a:srgbClr val="FFFFFF">
                  <a:alpha val="75000"/>
                </a:srgbClr>
              </a:solidFill>
              <a:prstDash val="solid"/>
              <a:miter lim="400000"/>
            </a:ln>
          </a:bottom>
          <a:insideH>
            <a:ln w="12700" cap="flat">
              <a:noFill/>
              <a:miter lim="400000"/>
            </a:ln>
          </a:insideH>
          <a:insideV>
            <a:ln w="12700" cap="flat">
              <a:noFill/>
              <a:miter lim="400000"/>
            </a:ln>
          </a:insideV>
        </a:tcBdr>
        <a:fill>
          <a:solidFill>
            <a:srgbClr val="FFBD5C">
              <a:alpha val="82000"/>
            </a:srgbClr>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solidFill>
                <a:srgbClr val="CBCBCB"/>
              </a:solidFill>
              <a:prstDash val="solid"/>
              <a:miter lim="400000"/>
            </a:ln>
          </a:left>
          <a:right>
            <a:ln w="254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94B285"/>
          </a:solidFill>
        </a:fill>
      </a:tcStyle>
    </a:firstCol>
    <a:lastRow>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254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9487B7"/>
          </a:solidFill>
        </a:fill>
      </a:tcStyle>
    </a:lastRow>
    <a:firstRow>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254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7A8DB2"/>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noFill/>
        </a:fill>
      </a:tcStyle>
    </a:wholeTbl>
    <a:band2H>
      <a:tcTxStyle/>
      <a:tcStyle>
        <a:tcBdr/>
        <a:fill>
          <a:solidFill>
            <a:srgbClr val="DEDEDF">
              <a:alpha val="19000"/>
            </a:srgbClr>
          </a:solidFill>
        </a:fill>
      </a:tcStyle>
    </a:band2H>
    <a:firstCol>
      <a:tcTxStyle b="off" i="off">
        <a:fontRef idx="minor">
          <a:srgbClr val="FFFFFF"/>
        </a:fontRef>
        <a:srgbClr val="FFFFFF"/>
      </a:tcTxStyle>
      <a:tcStyle>
        <a:tcBdr>
          <a:left>
            <a:ln w="25400" cap="flat">
              <a:solidFill>
                <a:srgbClr val="FFFFFF"/>
              </a:solidFill>
              <a:prstDash val="solid"/>
              <a:miter lim="400000"/>
            </a:ln>
          </a:left>
          <a:right>
            <a:ln w="12700" cap="flat">
              <a:solidFill>
                <a:srgbClr val="FFFFFF"/>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444C55">
              <a:alpha val="50000"/>
            </a:srgbClr>
          </a:solidFill>
        </a:fill>
      </a:tcStyle>
    </a:firstCol>
    <a:lastRow>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33373B">
              <a:alpha val="50000"/>
            </a:srgbClr>
          </a:solidFill>
        </a:fill>
      </a:tcStyle>
    </a:lastRow>
    <a:firstRow>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25400" cap="flat">
              <a:solidFill>
                <a:srgbClr val="FFFFFF"/>
              </a:solidFill>
              <a:prstDash val="solid"/>
              <a:miter lim="400000"/>
            </a:ln>
          </a:top>
          <a:bottom>
            <a:ln w="12700" cap="flat">
              <a:solidFill>
                <a:srgbClr val="FFFFFF"/>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33373B">
              <a:alpha val="50000"/>
            </a:srgbClr>
          </a:solidFill>
        </a:fill>
      </a:tcStyle>
    </a:firstRow>
  </a:tblStyle>
  <a:tblStyle styleId="{2708684C-4D16-4618-839F-0558EEFCDFE6}" styleName="">
    <a:tblBg/>
    <a:wholeTbl>
      <a:tcTxStyle b="off" i="off">
        <a:fontRef idx="minor">
          <a:srgbClr val="FFFFFF"/>
        </a:fontRef>
        <a:srgbClr val="FFFFFF"/>
      </a:tcTxStyle>
      <a:tcStyle>
        <a:tcBdr>
          <a:left>
            <a:ln w="25400" cap="rnd">
              <a:solidFill>
                <a:srgbClr val="FFFFFF"/>
              </a:solidFill>
              <a:custDash>
                <a:ds d="100000" sp="200000"/>
              </a:custDash>
              <a:miter lim="400000"/>
            </a:ln>
          </a:left>
          <a:right>
            <a:ln w="25400" cap="rnd">
              <a:solidFill>
                <a:srgbClr val="FFFFFF"/>
              </a:solidFill>
              <a:custDash>
                <a:ds d="100000" sp="200000"/>
              </a:custDash>
              <a:miter lim="400000"/>
            </a:ln>
          </a:right>
          <a:top>
            <a:ln w="25400" cap="rnd">
              <a:solidFill>
                <a:srgbClr val="FFFFFF"/>
              </a:solidFill>
              <a:custDash>
                <a:ds d="100000" sp="200000"/>
              </a:custDash>
              <a:miter lim="400000"/>
            </a:ln>
          </a:top>
          <a:bottom>
            <a:ln w="25400" cap="rnd">
              <a:solidFill>
                <a:srgbClr val="FFFFFF"/>
              </a:solidFill>
              <a:custDash>
                <a:ds d="100000" sp="200000"/>
              </a:custDash>
              <a:miter lim="400000"/>
            </a:ln>
          </a:bottom>
          <a:insideH>
            <a:ln w="25400" cap="rnd">
              <a:solidFill>
                <a:srgbClr val="FFFFFF"/>
              </a:solidFill>
              <a:custDash>
                <a:ds d="100000" sp="200000"/>
              </a:custDash>
              <a:miter lim="400000"/>
            </a:ln>
          </a:insideH>
          <a:insideV>
            <a:ln w="25400" cap="rnd">
              <a:solidFill>
                <a:srgbClr val="FFFFFF"/>
              </a:solidFill>
              <a:custDash>
                <a:ds d="1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noFill/>
              <a:miter lim="400000"/>
            </a:ln>
          </a:left>
          <a:right>
            <a:ln w="254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25400" cap="flat">
              <a:solidFill>
                <a:srgbClr val="FFFFFF"/>
              </a:solidFill>
              <a:prstDash val="solid"/>
              <a:miter lim="400000"/>
            </a:ln>
          </a:bottom>
          <a:insideH>
            <a:ln w="12700" cap="flat">
              <a:noFill/>
              <a:miter lim="400000"/>
            </a:ln>
          </a:insideH>
          <a:insideV>
            <a:ln w="12700" cap="flat">
              <a:noFill/>
              <a:miter lim="400000"/>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4660"/>
  </p:normalViewPr>
  <p:slideViewPr>
    <p:cSldViewPr snapToGrid="0">
      <p:cViewPr varScale="1">
        <p:scale>
          <a:sx n="60" d="100"/>
          <a:sy n="60" d="100"/>
        </p:scale>
        <p:origin x="15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917575" y="744538"/>
            <a:ext cx="4962525" cy="3722687"/>
          </a:xfrm>
          <a:prstGeom prst="rect">
            <a:avLst/>
          </a:prstGeom>
        </p:spPr>
        <p:txBody>
          <a:bodyPr/>
          <a:lstStyle/>
          <a:p>
            <a:endParaRPr/>
          </a:p>
        </p:txBody>
      </p:sp>
      <p:sp>
        <p:nvSpPr>
          <p:cNvPr id="117" name="Shape 117"/>
          <p:cNvSpPr>
            <a:spLocks noGrp="1"/>
          </p:cNvSpPr>
          <p:nvPr>
            <p:ph type="body" sz="quarter" idx="1"/>
          </p:nvPr>
        </p:nvSpPr>
        <p:spPr>
          <a:xfrm>
            <a:off x="906357" y="4715153"/>
            <a:ext cx="4984962" cy="4466987"/>
          </a:xfrm>
          <a:prstGeom prst="rect">
            <a:avLst/>
          </a:prstGeom>
        </p:spPr>
        <p:txBody>
          <a:bodyPr/>
          <a:lstStyle/>
          <a:p>
            <a:endParaRPr/>
          </a:p>
        </p:txBody>
      </p:sp>
    </p:spTree>
    <p:extLst>
      <p:ext uri="{BB962C8B-B14F-4D97-AF65-F5344CB8AC3E}">
        <p14:creationId xmlns:p14="http://schemas.microsoft.com/office/powerpoint/2010/main" val="4026469592"/>
      </p:ext>
    </p:extLst>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1270000" y="2616200"/>
            <a:ext cx="10464800" cy="2540000"/>
          </a:xfrm>
          <a:prstGeom prst="rect">
            <a:avLst/>
          </a:prstGeom>
        </p:spPr>
        <p:txBody>
          <a:bodyPr anchor="b"/>
          <a:lstStyle/>
          <a:p>
            <a:r>
              <a:t>Title Text</a:t>
            </a:r>
          </a:p>
        </p:txBody>
      </p:sp>
      <p:sp>
        <p:nvSpPr>
          <p:cNvPr id="12" name="Shape 12"/>
          <p:cNvSpPr>
            <a:spLocks noGrp="1"/>
          </p:cNvSpPr>
          <p:nvPr>
            <p:ph type="body" sz="quarter" idx="1"/>
          </p:nvPr>
        </p:nvSpPr>
        <p:spPr>
          <a:xfrm>
            <a:off x="1270000" y="5207000"/>
            <a:ext cx="10464800" cy="1663700"/>
          </a:xfrm>
          <a:prstGeom prst="rect">
            <a:avLst/>
          </a:prstGeom>
        </p:spPr>
        <p:txBody>
          <a:bodyPr anchor="t"/>
          <a:lstStyle>
            <a:lvl1pPr marL="0" indent="0" algn="ctr">
              <a:spcBef>
                <a:spcPts val="0"/>
              </a:spcBef>
              <a:buSzTx/>
              <a:buNone/>
            </a:lvl1pPr>
            <a:lvl2pPr marL="0" indent="228600" algn="ctr">
              <a:spcBef>
                <a:spcPts val="0"/>
              </a:spcBef>
              <a:buSzTx/>
              <a:buNone/>
            </a:lvl2pPr>
            <a:lvl3pPr marL="0" indent="457200" algn="ctr">
              <a:spcBef>
                <a:spcPts val="0"/>
              </a:spcBef>
              <a:buSzTx/>
              <a:buNone/>
            </a:lvl3pPr>
            <a:lvl4pPr marL="0" indent="685800" algn="ctr">
              <a:spcBef>
                <a:spcPts val="0"/>
              </a:spcBef>
              <a:buSzTx/>
              <a:buNone/>
            </a:lvl4pPr>
            <a:lvl5pPr marL="0" indent="914400" algn="ctr">
              <a:spcBef>
                <a:spcPts val="0"/>
              </a:spcBef>
              <a:buSzTx/>
              <a:buNone/>
            </a:lvl5pPr>
          </a:lstStyle>
          <a:p>
            <a:r>
              <a:t>Body Level One</a:t>
            </a:r>
          </a:p>
          <a:p>
            <a:pPr lvl="1"/>
            <a:r>
              <a:t>Body Level Two</a:t>
            </a:r>
          </a:p>
          <a:p>
            <a:pPr lvl="2"/>
            <a:r>
              <a:t>Body Level Three</a:t>
            </a:r>
          </a:p>
          <a:p>
            <a:pPr lvl="3"/>
            <a:r>
              <a:t>Body Level Four</a:t>
            </a:r>
          </a:p>
          <a:p>
            <a:pPr lvl="4"/>
            <a:r>
              <a:t>Body Level Five</a:t>
            </a:r>
          </a:p>
        </p:txBody>
      </p:sp>
      <p:sp>
        <p:nvSpPr>
          <p:cNvPr id="13" name="Shape 13"/>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Shape 20"/>
          <p:cNvSpPr>
            <a:spLocks noGrp="1"/>
          </p:cNvSpPr>
          <p:nvPr>
            <p:ph type="pic" idx="13"/>
          </p:nvPr>
        </p:nvSpPr>
        <p:spPr>
          <a:xfrm>
            <a:off x="1181100" y="1160942"/>
            <a:ext cx="10642600" cy="5511801"/>
          </a:xfrm>
          <a:prstGeom prst="rect">
            <a:avLst/>
          </a:prstGeom>
          <a:ln w="9525">
            <a:round/>
          </a:ln>
        </p:spPr>
        <p:txBody>
          <a:bodyPr lIns="91439" tIns="45719" rIns="91439" bIns="45719" anchor="t">
            <a:noAutofit/>
          </a:bodyPr>
          <a:lstStyle/>
          <a:p>
            <a:endParaRPr/>
          </a:p>
        </p:txBody>
      </p:sp>
      <p:sp>
        <p:nvSpPr>
          <p:cNvPr id="21" name="Shape 21"/>
          <p:cNvSpPr>
            <a:spLocks noGrp="1"/>
          </p:cNvSpPr>
          <p:nvPr>
            <p:ph type="title"/>
          </p:nvPr>
        </p:nvSpPr>
        <p:spPr>
          <a:xfrm>
            <a:off x="1181100" y="6794500"/>
            <a:ext cx="10642600" cy="1511300"/>
          </a:xfrm>
          <a:prstGeom prst="rect">
            <a:avLst/>
          </a:prstGeom>
        </p:spPr>
        <p:txBody>
          <a:bodyPr/>
          <a:lstStyle/>
          <a:p>
            <a:r>
              <a:t>Title Text</a:t>
            </a:r>
          </a:p>
        </p:txBody>
      </p:sp>
      <p:sp>
        <p:nvSpPr>
          <p:cNvPr id="22" name="Shape 22"/>
          <p:cNvSpPr>
            <a:spLocks noGrp="1"/>
          </p:cNvSpPr>
          <p:nvPr>
            <p:ph type="body" sz="quarter" idx="1"/>
          </p:nvPr>
        </p:nvSpPr>
        <p:spPr>
          <a:xfrm>
            <a:off x="1181100" y="8382000"/>
            <a:ext cx="10642600" cy="939800"/>
          </a:xfrm>
          <a:prstGeom prst="rect">
            <a:avLst/>
          </a:prstGeom>
        </p:spPr>
        <p:txBody>
          <a:bodyPr anchor="t"/>
          <a:lstStyle>
            <a:lvl1pPr marL="0" indent="0" algn="ctr">
              <a:spcBef>
                <a:spcPts val="0"/>
              </a:spcBef>
              <a:buSzTx/>
              <a:buNone/>
            </a:lvl1pPr>
            <a:lvl2pPr marL="0" indent="228600" algn="ctr">
              <a:spcBef>
                <a:spcPts val="0"/>
              </a:spcBef>
              <a:buSzTx/>
              <a:buNone/>
            </a:lvl2pPr>
            <a:lvl3pPr marL="0" indent="457200" algn="ctr">
              <a:spcBef>
                <a:spcPts val="0"/>
              </a:spcBef>
              <a:buSzTx/>
              <a:buNone/>
            </a:lvl3pPr>
            <a:lvl4pPr marL="0" indent="685800" algn="ctr">
              <a:spcBef>
                <a:spcPts val="0"/>
              </a:spcBef>
              <a:buSzTx/>
              <a:buNone/>
            </a:lvl4pPr>
            <a:lvl5pPr marL="0" indent="914400" algn="ctr">
              <a:spcBef>
                <a:spcPts val="0"/>
              </a:spcBef>
              <a:buSzTx/>
              <a:buNone/>
            </a:lvl5pPr>
          </a:lstStyle>
          <a:p>
            <a:r>
              <a:t>Body Level One</a:t>
            </a:r>
          </a:p>
          <a:p>
            <a:pPr lvl="1"/>
            <a:r>
              <a:t>Body Level Two</a:t>
            </a:r>
          </a:p>
          <a:p>
            <a:pPr lvl="2"/>
            <a:r>
              <a:t>Body Level Three</a:t>
            </a:r>
          </a:p>
          <a:p>
            <a:pPr lvl="3"/>
            <a:r>
              <a:t>Body Level Four</a:t>
            </a:r>
          </a:p>
          <a:p>
            <a:pPr lvl="4"/>
            <a:r>
              <a:t>Body Level Five</a:t>
            </a:r>
          </a:p>
        </p:txBody>
      </p:sp>
      <p:sp>
        <p:nvSpPr>
          <p:cNvPr id="23" name="Shape 23"/>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Shape 38"/>
          <p:cNvSpPr>
            <a:spLocks noGrp="1"/>
          </p:cNvSpPr>
          <p:nvPr>
            <p:ph type="pic" sz="half" idx="13"/>
          </p:nvPr>
        </p:nvSpPr>
        <p:spPr>
          <a:xfrm>
            <a:off x="7226300" y="1231900"/>
            <a:ext cx="4914900" cy="6997700"/>
          </a:xfrm>
          <a:prstGeom prst="rect">
            <a:avLst/>
          </a:prstGeom>
          <a:ln w="9525">
            <a:round/>
          </a:ln>
        </p:spPr>
        <p:txBody>
          <a:bodyPr lIns="91439" tIns="45719" rIns="91439" bIns="45719" anchor="t">
            <a:noAutofit/>
          </a:bodyPr>
          <a:lstStyle/>
          <a:p>
            <a:endParaRPr/>
          </a:p>
        </p:txBody>
      </p:sp>
      <p:sp>
        <p:nvSpPr>
          <p:cNvPr id="39" name="Shape 39"/>
          <p:cNvSpPr>
            <a:spLocks noGrp="1"/>
          </p:cNvSpPr>
          <p:nvPr>
            <p:ph type="title"/>
          </p:nvPr>
        </p:nvSpPr>
        <p:spPr>
          <a:xfrm>
            <a:off x="609600" y="1155700"/>
            <a:ext cx="5994400" cy="3568700"/>
          </a:xfrm>
          <a:prstGeom prst="rect">
            <a:avLst/>
          </a:prstGeom>
        </p:spPr>
        <p:txBody>
          <a:bodyPr anchor="b"/>
          <a:lstStyle>
            <a:lvl1pPr>
              <a:defRPr sz="5800"/>
            </a:lvl1pPr>
          </a:lstStyle>
          <a:p>
            <a:r>
              <a:t>Title Text</a:t>
            </a:r>
          </a:p>
        </p:txBody>
      </p:sp>
      <p:sp>
        <p:nvSpPr>
          <p:cNvPr id="40" name="Shape 40"/>
          <p:cNvSpPr>
            <a:spLocks noGrp="1"/>
          </p:cNvSpPr>
          <p:nvPr>
            <p:ph type="body" sz="quarter" idx="1"/>
          </p:nvPr>
        </p:nvSpPr>
        <p:spPr>
          <a:xfrm>
            <a:off x="609600" y="4762500"/>
            <a:ext cx="5994400" cy="3568700"/>
          </a:xfrm>
          <a:prstGeom prst="rect">
            <a:avLst/>
          </a:prstGeom>
        </p:spPr>
        <p:txBody>
          <a:bodyPr anchor="t"/>
          <a:lstStyle>
            <a:lvl1pPr marL="0" indent="0" algn="ctr">
              <a:spcBef>
                <a:spcPts val="0"/>
              </a:spcBef>
              <a:buSzTx/>
              <a:buNone/>
            </a:lvl1pPr>
            <a:lvl2pPr marL="0" indent="228600" algn="ctr">
              <a:spcBef>
                <a:spcPts val="0"/>
              </a:spcBef>
              <a:buSzTx/>
              <a:buNone/>
            </a:lvl2pPr>
            <a:lvl3pPr marL="0" indent="457200" algn="ctr">
              <a:spcBef>
                <a:spcPts val="0"/>
              </a:spcBef>
              <a:buSzTx/>
              <a:buNone/>
            </a:lvl3pPr>
            <a:lvl4pPr marL="0" indent="685800" algn="ctr">
              <a:spcBef>
                <a:spcPts val="0"/>
              </a:spcBef>
              <a:buSzTx/>
              <a:buNone/>
            </a:lvl4pPr>
            <a:lvl5pPr marL="0" indent="914400" algn="ctr">
              <a:spcBef>
                <a:spcPts val="0"/>
              </a:spcBef>
              <a:buSzTx/>
              <a:buNone/>
            </a:lvl5pPr>
          </a:lstStyle>
          <a:p>
            <a:r>
              <a:t>Body Level One</a:t>
            </a:r>
          </a:p>
          <a:p>
            <a:pPr lvl="1"/>
            <a:r>
              <a:t>Body Level Two</a:t>
            </a:r>
          </a:p>
          <a:p>
            <a:pPr lvl="2"/>
            <a:r>
              <a:t>Body Level Three</a:t>
            </a:r>
          </a:p>
          <a:p>
            <a:pPr lvl="3"/>
            <a:r>
              <a:t>Body Level Four</a:t>
            </a:r>
          </a:p>
          <a:p>
            <a:pPr lvl="4"/>
            <a:r>
              <a:t>Body Level Five</a:t>
            </a:r>
          </a:p>
        </p:txBody>
      </p:sp>
      <p:sp>
        <p:nvSpPr>
          <p:cNvPr id="41" name="Shape 41"/>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Shape 48"/>
          <p:cNvSpPr>
            <a:spLocks noGrp="1"/>
          </p:cNvSpPr>
          <p:nvPr>
            <p:ph type="title"/>
          </p:nvPr>
        </p:nvSpPr>
        <p:spPr>
          <a:prstGeom prst="rect">
            <a:avLst/>
          </a:prstGeom>
        </p:spPr>
        <p:txBody>
          <a:bodyPr/>
          <a:lstStyle/>
          <a:p>
            <a:r>
              <a:t>Title Text</a:t>
            </a:r>
          </a:p>
        </p:txBody>
      </p:sp>
      <p:sp>
        <p:nvSpPr>
          <p:cNvPr id="49" name="Shape 49"/>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xfrm>
            <a:off x="1270000" y="2768600"/>
            <a:ext cx="10464800" cy="57404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58" name="Shape 58"/>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Shape 65"/>
          <p:cNvSpPr>
            <a:spLocks noGrp="1"/>
          </p:cNvSpPr>
          <p:nvPr>
            <p:ph type="pic" sz="half" idx="13"/>
          </p:nvPr>
        </p:nvSpPr>
        <p:spPr>
          <a:xfrm>
            <a:off x="6972300" y="2984500"/>
            <a:ext cx="4747115" cy="6019800"/>
          </a:xfrm>
          <a:prstGeom prst="rect">
            <a:avLst/>
          </a:prstGeom>
          <a:ln w="9525">
            <a:round/>
          </a:ln>
        </p:spPr>
        <p:txBody>
          <a:bodyPr lIns="91439" tIns="45719" rIns="91439" bIns="45719" anchor="t">
            <a:noAutofit/>
          </a:bodyPr>
          <a:lstStyle/>
          <a:p>
            <a:endParaRPr/>
          </a:p>
        </p:txBody>
      </p:sp>
      <p:sp>
        <p:nvSpPr>
          <p:cNvPr id="66" name="Shape 66"/>
          <p:cNvSpPr>
            <a:spLocks noGrp="1"/>
          </p:cNvSpPr>
          <p:nvPr>
            <p:ph type="title"/>
          </p:nvPr>
        </p:nvSpPr>
        <p:spPr>
          <a:prstGeom prst="rect">
            <a:avLst/>
          </a:prstGeom>
        </p:spPr>
        <p:txBody>
          <a:bodyPr/>
          <a:lstStyle/>
          <a:p>
            <a:r>
              <a:t>Title Text</a:t>
            </a:r>
          </a:p>
        </p:txBody>
      </p:sp>
      <p:sp>
        <p:nvSpPr>
          <p:cNvPr id="67" name="Shape 67"/>
          <p:cNvSpPr>
            <a:spLocks noGrp="1"/>
          </p:cNvSpPr>
          <p:nvPr>
            <p:ph type="body" sz="half" idx="1"/>
          </p:nvPr>
        </p:nvSpPr>
        <p:spPr>
          <a:xfrm>
            <a:off x="1270000" y="2946400"/>
            <a:ext cx="5270500" cy="6096000"/>
          </a:xfrm>
          <a:prstGeom prst="rect">
            <a:avLst/>
          </a:prstGeom>
        </p:spPr>
        <p:txBody>
          <a:bodyPr/>
          <a:lstStyle>
            <a:lvl1pPr marL="482600" indent="-482600">
              <a:spcBef>
                <a:spcPts val="3200"/>
              </a:spcBef>
              <a:buBlip>
                <a:blip r:embed="rId2"/>
              </a:buBlip>
              <a:defRPr sz="3200"/>
            </a:lvl1pPr>
            <a:lvl2pPr marL="965200" indent="-482600">
              <a:spcBef>
                <a:spcPts val="3200"/>
              </a:spcBef>
              <a:buBlip>
                <a:blip r:embed="rId2"/>
              </a:buBlip>
              <a:defRPr sz="3200"/>
            </a:lvl2pPr>
            <a:lvl3pPr marL="1447800" indent="-482600">
              <a:spcBef>
                <a:spcPts val="3200"/>
              </a:spcBef>
              <a:buBlip>
                <a:blip r:embed="rId2"/>
              </a:buBlip>
              <a:defRPr sz="3200"/>
            </a:lvl3pPr>
            <a:lvl4pPr marL="1930400" indent="-482600">
              <a:spcBef>
                <a:spcPts val="3200"/>
              </a:spcBef>
              <a:buBlip>
                <a:blip r:embed="rId2"/>
              </a:buBlip>
              <a:defRPr sz="3200"/>
            </a:lvl4pPr>
            <a:lvl5pPr marL="2413000" indent="-482600">
              <a:spcBef>
                <a:spcPts val="3200"/>
              </a:spcBef>
              <a:buBlip>
                <a:blip r:embed="rId2"/>
              </a:buBlip>
              <a:defRPr sz="3200"/>
            </a:lvl5pPr>
          </a:lstStyle>
          <a:p>
            <a:r>
              <a:t>Body Level One</a:t>
            </a:r>
          </a:p>
          <a:p>
            <a:pPr lvl="1"/>
            <a:r>
              <a:t>Body Level Two</a:t>
            </a:r>
          </a:p>
          <a:p>
            <a:pPr lvl="2"/>
            <a:r>
              <a:t>Body Level Three</a:t>
            </a:r>
          </a:p>
          <a:p>
            <a:pPr lvl="3"/>
            <a:r>
              <a:t>Body Level Four</a:t>
            </a:r>
          </a:p>
          <a:p>
            <a:pPr lvl="4"/>
            <a:r>
              <a:t>Body Level Five</a:t>
            </a:r>
          </a:p>
        </p:txBody>
      </p:sp>
      <p:sp>
        <p:nvSpPr>
          <p:cNvPr id="68" name="Shape 68"/>
          <p:cNvSpPr>
            <a:spLocks noGrp="1"/>
          </p:cNvSpPr>
          <p:nvPr>
            <p:ph type="sldNum" sz="quarter" idx="2"/>
          </p:nvPr>
        </p:nvSpPr>
        <p:spPr>
          <a:xfrm>
            <a:off x="6256723" y="9194800"/>
            <a:ext cx="409839" cy="454169"/>
          </a:xfrm>
          <a:prstGeom prst="rect">
            <a:avLst/>
          </a:prstGeom>
        </p:spPr>
        <p:txBody>
          <a:bodyPr/>
          <a:lstStyle>
            <a:lvl1pPr algn="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Shape 75"/>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76" name="Shape 76"/>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Shape 83"/>
          <p:cNvSpPr>
            <a:spLocks noGrp="1"/>
          </p:cNvSpPr>
          <p:nvPr>
            <p:ph type="pic" sz="quarter" idx="13"/>
          </p:nvPr>
        </p:nvSpPr>
        <p:spPr>
          <a:xfrm>
            <a:off x="7273168" y="5018682"/>
            <a:ext cx="4927601" cy="3937001"/>
          </a:xfrm>
          <a:prstGeom prst="rect">
            <a:avLst/>
          </a:prstGeom>
          <a:ln w="9525">
            <a:round/>
          </a:ln>
        </p:spPr>
        <p:txBody>
          <a:bodyPr lIns="91439" tIns="45719" rIns="91439" bIns="45719" anchor="t">
            <a:noAutofit/>
          </a:bodyPr>
          <a:lstStyle/>
          <a:p>
            <a:endParaRPr/>
          </a:p>
        </p:txBody>
      </p:sp>
      <p:sp>
        <p:nvSpPr>
          <p:cNvPr id="84" name="Shape 84"/>
          <p:cNvSpPr>
            <a:spLocks noGrp="1"/>
          </p:cNvSpPr>
          <p:nvPr>
            <p:ph type="pic" sz="quarter" idx="14"/>
          </p:nvPr>
        </p:nvSpPr>
        <p:spPr>
          <a:xfrm rot="21600000">
            <a:off x="7269536" y="774699"/>
            <a:ext cx="4927601" cy="3937001"/>
          </a:xfrm>
          <a:prstGeom prst="rect">
            <a:avLst/>
          </a:prstGeom>
          <a:ln w="9525">
            <a:round/>
          </a:ln>
        </p:spPr>
        <p:txBody>
          <a:bodyPr lIns="91439" tIns="45719" rIns="91439" bIns="45719" anchor="t">
            <a:noAutofit/>
          </a:bodyPr>
          <a:lstStyle/>
          <a:p>
            <a:endParaRPr/>
          </a:p>
        </p:txBody>
      </p:sp>
      <p:sp>
        <p:nvSpPr>
          <p:cNvPr id="85" name="Shape 85"/>
          <p:cNvSpPr>
            <a:spLocks noGrp="1"/>
          </p:cNvSpPr>
          <p:nvPr>
            <p:ph type="pic" sz="half" idx="15"/>
          </p:nvPr>
        </p:nvSpPr>
        <p:spPr>
          <a:xfrm rot="21600000">
            <a:off x="787399" y="774699"/>
            <a:ext cx="6159501" cy="8204201"/>
          </a:xfrm>
          <a:prstGeom prst="rect">
            <a:avLst/>
          </a:prstGeom>
          <a:ln w="9525">
            <a:round/>
          </a:ln>
        </p:spPr>
        <p:txBody>
          <a:bodyPr lIns="91439" tIns="45719" rIns="91439" bIns="45719" anchor="t">
            <a:noAutofit/>
          </a:bodyPr>
          <a:lstStyle/>
          <a:p>
            <a:endParaRPr/>
          </a:p>
        </p:txBody>
      </p:sp>
      <p:sp>
        <p:nvSpPr>
          <p:cNvPr id="86" name="Shape 86"/>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Shape 93"/>
          <p:cNvSpPr>
            <a:spLocks noGrp="1"/>
          </p:cNvSpPr>
          <p:nvPr>
            <p:ph type="body" sz="quarter" idx="13"/>
          </p:nvPr>
        </p:nvSpPr>
        <p:spPr>
          <a:xfrm>
            <a:off x="1270000" y="6362700"/>
            <a:ext cx="10464800" cy="571500"/>
          </a:xfrm>
          <a:prstGeom prst="rect">
            <a:avLst/>
          </a:prstGeom>
        </p:spPr>
        <p:txBody>
          <a:bodyPr anchor="t">
            <a:spAutoFit/>
          </a:bodyPr>
          <a:lstStyle>
            <a:lvl1pPr marL="0" indent="0" algn="ctr">
              <a:spcBef>
                <a:spcPts val="0"/>
              </a:spcBef>
              <a:buSzTx/>
              <a:buNone/>
              <a:defRPr sz="2400"/>
            </a:lvl1pPr>
          </a:lstStyle>
          <a:p>
            <a:r>
              <a:t>–Johnny Appleseed</a:t>
            </a:r>
          </a:p>
        </p:txBody>
      </p:sp>
      <p:sp>
        <p:nvSpPr>
          <p:cNvPr id="94" name="Shape 94"/>
          <p:cNvSpPr>
            <a:spLocks noGrp="1"/>
          </p:cNvSpPr>
          <p:nvPr>
            <p:ph type="body" sz="quarter" idx="14"/>
          </p:nvPr>
        </p:nvSpPr>
        <p:spPr>
          <a:xfrm>
            <a:off x="1270000" y="4518049"/>
            <a:ext cx="10464800" cy="717502"/>
          </a:xfrm>
          <a:prstGeom prst="rect">
            <a:avLst/>
          </a:prstGeom>
        </p:spPr>
        <p:txBody>
          <a:bodyPr>
            <a:spAutoFit/>
          </a:bodyPr>
          <a:lstStyle>
            <a:lvl1pPr marL="0" indent="0" algn="ctr">
              <a:spcBef>
                <a:spcPts val="2400"/>
              </a:spcBef>
              <a:buSzTx/>
              <a:buNone/>
              <a:defRPr sz="3800"/>
            </a:lvl1pPr>
          </a:lstStyle>
          <a:p>
            <a:r>
              <a:t>“Type a quote here.”</a:t>
            </a:r>
          </a:p>
        </p:txBody>
      </p:sp>
      <p:sp>
        <p:nvSpPr>
          <p:cNvPr id="95" name="Shape 95"/>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Shape 102"/>
          <p:cNvSpPr>
            <a:spLocks noGrp="1"/>
          </p:cNvSpPr>
          <p:nvPr>
            <p:ph type="pic" idx="13"/>
          </p:nvPr>
        </p:nvSpPr>
        <p:spPr>
          <a:xfrm>
            <a:off x="0" y="0"/>
            <a:ext cx="13004800" cy="9753600"/>
          </a:xfrm>
          <a:prstGeom prst="rect">
            <a:avLst/>
          </a:prstGeom>
          <a:ln w="88900"/>
        </p:spPr>
        <p:txBody>
          <a:bodyPr lIns="91439" tIns="45719" rIns="91439" bIns="45719" anchor="t">
            <a:noAutofit/>
          </a:bodyPr>
          <a:lstStyle/>
          <a:p>
            <a:endParaRPr/>
          </a:p>
        </p:txBody>
      </p:sp>
      <p:sp>
        <p:nvSpPr>
          <p:cNvPr id="103" name="Shape 103"/>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hape 110"/>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3"/>
          <a:srcRect/>
          <a:stretch>
            <a:fillRect/>
          </a:stretch>
        </a:blipFill>
        <a:effectLst/>
      </p:bgPr>
    </p:bg>
    <p:spTree>
      <p:nvGrpSpPr>
        <p:cNvPr id="1" name=""/>
        <p:cNvGrpSpPr/>
        <p:nvPr/>
      </p:nvGrpSpPr>
      <p:grpSpPr>
        <a:xfrm>
          <a:off x="0" y="0"/>
          <a:ext cx="0" cy="0"/>
          <a:chOff x="0" y="0"/>
          <a:chExt cx="0" cy="0"/>
        </a:xfrm>
      </p:grpSpPr>
      <p:sp>
        <p:nvSpPr>
          <p:cNvPr id="2" name="Shape 2"/>
          <p:cNvSpPr>
            <a:spLocks noGrp="1"/>
          </p:cNvSpPr>
          <p:nvPr>
            <p:ph type="body" idx="1"/>
          </p:nvPr>
        </p:nvSpPr>
        <p:spPr>
          <a:xfrm>
            <a:off x="1270000" y="1066800"/>
            <a:ext cx="10464800" cy="7620000"/>
          </a:xfrm>
          <a:prstGeom prst="rect">
            <a:avLst/>
          </a:prstGeom>
          <a:ln w="12700">
            <a:miter lim="400000"/>
          </a:ln>
          <a:extLst>
            <a:ext uri="{C572A759-6A51-4108-AA02-DFA0A04FC94B}">
              <ma14:wrappingTextBoxFlag xmlns="" xmlns:ma14="http://schemas.microsoft.com/office/mac/drawingml/2011/main" val="1"/>
            </a:ext>
          </a:extLst>
        </p:spPr>
        <p:txBody>
          <a:bodyPr lIns="50800" tIns="50800" rIns="50800" bIns="50800" anchor="ctr">
            <a:normAutofit/>
          </a:bodyPr>
          <a:lstStyle>
            <a:lvl1pPr>
              <a:buBlip>
                <a:blip r:embed="rId14"/>
              </a:buBlip>
            </a:lvl1pPr>
            <a:lvl2pPr>
              <a:buBlip>
                <a:blip r:embed="rId14"/>
              </a:buBlip>
            </a:lvl2pPr>
            <a:lvl3pPr>
              <a:buBlip>
                <a:blip r:embed="rId14"/>
              </a:buBlip>
            </a:lvl3pPr>
            <a:lvl4pPr>
              <a:buBlip>
                <a:blip r:embed="rId14"/>
              </a:buBlip>
            </a:lvl4pPr>
            <a:lvl5pPr>
              <a:buBlip>
                <a:blip r:embed="rId14"/>
              </a:buBlip>
            </a:lvl5pPr>
          </a:lstStyle>
          <a:p>
            <a:r>
              <a:t>Body Level One</a:t>
            </a:r>
          </a:p>
          <a:p>
            <a:pPr lvl="1"/>
            <a:r>
              <a:t>Body Level Two</a:t>
            </a:r>
          </a:p>
          <a:p>
            <a:pPr lvl="2"/>
            <a:r>
              <a:t>Body Level Three</a:t>
            </a:r>
          </a:p>
          <a:p>
            <a:pPr lvl="3"/>
            <a:r>
              <a:t>Body Level Four</a:t>
            </a:r>
          </a:p>
          <a:p>
            <a:pPr lvl="4"/>
            <a:r>
              <a:t>Body Level Five</a:t>
            </a:r>
          </a:p>
        </p:txBody>
      </p:sp>
      <p:sp>
        <p:nvSpPr>
          <p:cNvPr id="3" name="Shape 3"/>
          <p:cNvSpPr>
            <a:spLocks noGrp="1"/>
          </p:cNvSpPr>
          <p:nvPr>
            <p:ph type="title"/>
          </p:nvPr>
        </p:nvSpPr>
        <p:spPr>
          <a:xfrm>
            <a:off x="1270000" y="203200"/>
            <a:ext cx="10464800" cy="2540000"/>
          </a:xfrm>
          <a:prstGeom prst="rect">
            <a:avLst/>
          </a:prstGeom>
          <a:ln w="12700">
            <a:miter lim="400000"/>
          </a:ln>
          <a:extLst>
            <a:ext uri="{C572A759-6A51-4108-AA02-DFA0A04FC94B}">
              <ma14:wrappingTextBoxFlag xmlns="" xmlns:ma14="http://schemas.microsoft.com/office/mac/drawingml/2011/main" val="1"/>
            </a:ext>
          </a:extLst>
        </p:spPr>
        <p:txBody>
          <a:bodyPr lIns="50800" tIns="50800" rIns="50800" bIns="50800" anchor="ctr">
            <a:normAutofit/>
          </a:bodyPr>
          <a:lstStyle/>
          <a:p>
            <a:r>
              <a:t>Title Text</a:t>
            </a:r>
          </a:p>
        </p:txBody>
      </p:sp>
      <p:sp>
        <p:nvSpPr>
          <p:cNvPr id="4" name="Shape 4"/>
          <p:cNvSpPr>
            <a:spLocks noGrp="1"/>
          </p:cNvSpPr>
          <p:nvPr>
            <p:ph type="sldNum" sz="quarter" idx="2"/>
          </p:nvPr>
        </p:nvSpPr>
        <p:spPr>
          <a:xfrm>
            <a:off x="6297011" y="9194800"/>
            <a:ext cx="409839" cy="454169"/>
          </a:xfrm>
          <a:prstGeom prst="rect">
            <a:avLst/>
          </a:prstGeom>
          <a:ln w="12700">
            <a:miter lim="400000"/>
          </a:ln>
        </p:spPr>
        <p:txBody>
          <a:bodyPr wrap="none" lIns="50800" tIns="50800" rIns="50800" bIns="50800">
            <a:spAutoFit/>
          </a:bodyPr>
          <a:lstStyle>
            <a:lvl1pPr>
              <a:defRPr sz="1800"/>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med"/>
  <p:txStyles>
    <p:titleStyle>
      <a:lvl1pPr marL="0" marR="0" indent="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1pPr>
      <a:lvl2pPr marL="0" marR="0" indent="2286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2pPr>
      <a:lvl3pPr marL="0" marR="0" indent="4572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3pPr>
      <a:lvl4pPr marL="0" marR="0" indent="6858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4pPr>
      <a:lvl5pPr marL="0" marR="0" indent="9144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5pPr>
      <a:lvl6pPr marL="0" marR="0" indent="11430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6pPr>
      <a:lvl7pPr marL="0" marR="0" indent="13716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7pPr>
      <a:lvl8pPr marL="0" marR="0" indent="16002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8pPr>
      <a:lvl9pPr marL="0" marR="0" indent="18288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9pPr>
    </p:titleStyle>
    <p:bodyStyle>
      <a:lvl1pPr marL="571500" marR="0" indent="-571500" algn="l" defTabSz="457200" rtl="0" latinLnBrk="0">
        <a:lnSpc>
          <a:spcPct val="100000"/>
        </a:lnSpc>
        <a:spcBef>
          <a:spcPts val="3600"/>
        </a:spcBef>
        <a:spcAft>
          <a:spcPts val="0"/>
        </a:spcAft>
        <a:buClrTx/>
        <a:buSzPct val="43000"/>
        <a:buFontTx/>
        <a:buBlip>
          <a:blip r:embed="rId14"/>
        </a:buBlip>
        <a:tabLst/>
        <a:defRPr sz="3600" b="0" i="0" u="none" strike="noStrike" cap="none" spc="0" baseline="0">
          <a:ln>
            <a:noFill/>
          </a:ln>
          <a:solidFill>
            <a:srgbClr val="FFFFFF"/>
          </a:solidFill>
          <a:uFillTx/>
          <a:latin typeface="+mn-lt"/>
          <a:ea typeface="+mn-ea"/>
          <a:cs typeface="+mn-cs"/>
          <a:sym typeface="Chalkduster"/>
        </a:defRPr>
      </a:lvl1pPr>
      <a:lvl2pPr marL="1143000" marR="0" indent="-571500" algn="l" defTabSz="457200" rtl="0" latinLnBrk="0">
        <a:lnSpc>
          <a:spcPct val="100000"/>
        </a:lnSpc>
        <a:spcBef>
          <a:spcPts val="3600"/>
        </a:spcBef>
        <a:spcAft>
          <a:spcPts val="0"/>
        </a:spcAft>
        <a:buClrTx/>
        <a:buSzPct val="43000"/>
        <a:buFontTx/>
        <a:buBlip>
          <a:blip r:embed="rId14"/>
        </a:buBlip>
        <a:tabLst/>
        <a:defRPr sz="3600" b="0" i="0" u="none" strike="noStrike" cap="none" spc="0" baseline="0">
          <a:ln>
            <a:noFill/>
          </a:ln>
          <a:solidFill>
            <a:srgbClr val="FFFFFF"/>
          </a:solidFill>
          <a:uFillTx/>
          <a:latin typeface="+mn-lt"/>
          <a:ea typeface="+mn-ea"/>
          <a:cs typeface="+mn-cs"/>
          <a:sym typeface="Chalkduster"/>
        </a:defRPr>
      </a:lvl2pPr>
      <a:lvl3pPr marL="1714500" marR="0" indent="-571500" algn="l" defTabSz="457200" rtl="0" latinLnBrk="0">
        <a:lnSpc>
          <a:spcPct val="100000"/>
        </a:lnSpc>
        <a:spcBef>
          <a:spcPts val="3600"/>
        </a:spcBef>
        <a:spcAft>
          <a:spcPts val="0"/>
        </a:spcAft>
        <a:buClrTx/>
        <a:buSzPct val="43000"/>
        <a:buFontTx/>
        <a:buBlip>
          <a:blip r:embed="rId14"/>
        </a:buBlip>
        <a:tabLst/>
        <a:defRPr sz="3600" b="0" i="0" u="none" strike="noStrike" cap="none" spc="0" baseline="0">
          <a:ln>
            <a:noFill/>
          </a:ln>
          <a:solidFill>
            <a:srgbClr val="FFFFFF"/>
          </a:solidFill>
          <a:uFillTx/>
          <a:latin typeface="+mn-lt"/>
          <a:ea typeface="+mn-ea"/>
          <a:cs typeface="+mn-cs"/>
          <a:sym typeface="Chalkduster"/>
        </a:defRPr>
      </a:lvl3pPr>
      <a:lvl4pPr marL="2286000" marR="0" indent="-571500" algn="l" defTabSz="457200" rtl="0" latinLnBrk="0">
        <a:lnSpc>
          <a:spcPct val="100000"/>
        </a:lnSpc>
        <a:spcBef>
          <a:spcPts val="3600"/>
        </a:spcBef>
        <a:spcAft>
          <a:spcPts val="0"/>
        </a:spcAft>
        <a:buClrTx/>
        <a:buSzPct val="43000"/>
        <a:buFontTx/>
        <a:buBlip>
          <a:blip r:embed="rId14"/>
        </a:buBlip>
        <a:tabLst/>
        <a:defRPr sz="3600" b="0" i="0" u="none" strike="noStrike" cap="none" spc="0" baseline="0">
          <a:ln>
            <a:noFill/>
          </a:ln>
          <a:solidFill>
            <a:srgbClr val="FFFFFF"/>
          </a:solidFill>
          <a:uFillTx/>
          <a:latin typeface="+mn-lt"/>
          <a:ea typeface="+mn-ea"/>
          <a:cs typeface="+mn-cs"/>
          <a:sym typeface="Chalkduster"/>
        </a:defRPr>
      </a:lvl4pPr>
      <a:lvl5pPr marL="2857500" marR="0" indent="-571500" algn="l" defTabSz="457200" rtl="0" latinLnBrk="0">
        <a:lnSpc>
          <a:spcPct val="100000"/>
        </a:lnSpc>
        <a:spcBef>
          <a:spcPts val="3600"/>
        </a:spcBef>
        <a:spcAft>
          <a:spcPts val="0"/>
        </a:spcAft>
        <a:buClrTx/>
        <a:buSzPct val="43000"/>
        <a:buFontTx/>
        <a:buBlip>
          <a:blip r:embed="rId14"/>
        </a:buBlip>
        <a:tabLst/>
        <a:defRPr sz="3600" b="0" i="0" u="none" strike="noStrike" cap="none" spc="0" baseline="0">
          <a:ln>
            <a:noFill/>
          </a:ln>
          <a:solidFill>
            <a:srgbClr val="FFFFFF"/>
          </a:solidFill>
          <a:uFillTx/>
          <a:latin typeface="+mn-lt"/>
          <a:ea typeface="+mn-ea"/>
          <a:cs typeface="+mn-cs"/>
          <a:sym typeface="Chalkduster"/>
        </a:defRPr>
      </a:lvl5pPr>
      <a:lvl6pPr marL="3429000" marR="0" indent="-571500" algn="l" defTabSz="457200" rtl="0" latinLnBrk="0">
        <a:lnSpc>
          <a:spcPct val="100000"/>
        </a:lnSpc>
        <a:spcBef>
          <a:spcPts val="3600"/>
        </a:spcBef>
        <a:spcAft>
          <a:spcPts val="0"/>
        </a:spcAft>
        <a:buClrTx/>
        <a:buSzPct val="43000"/>
        <a:buFontTx/>
        <a:buBlip>
          <a:blip r:embed="rId14"/>
        </a:buBlip>
        <a:tabLst/>
        <a:defRPr sz="3600" b="0" i="0" u="none" strike="noStrike" cap="none" spc="0" baseline="0">
          <a:ln>
            <a:noFill/>
          </a:ln>
          <a:solidFill>
            <a:srgbClr val="FFFFFF"/>
          </a:solidFill>
          <a:uFillTx/>
          <a:latin typeface="+mn-lt"/>
          <a:ea typeface="+mn-ea"/>
          <a:cs typeface="+mn-cs"/>
          <a:sym typeface="Chalkduster"/>
        </a:defRPr>
      </a:lvl6pPr>
      <a:lvl7pPr marL="4000500" marR="0" indent="-571500" algn="l" defTabSz="457200" rtl="0" latinLnBrk="0">
        <a:lnSpc>
          <a:spcPct val="100000"/>
        </a:lnSpc>
        <a:spcBef>
          <a:spcPts val="3600"/>
        </a:spcBef>
        <a:spcAft>
          <a:spcPts val="0"/>
        </a:spcAft>
        <a:buClrTx/>
        <a:buSzPct val="43000"/>
        <a:buFontTx/>
        <a:buBlip>
          <a:blip r:embed="rId14"/>
        </a:buBlip>
        <a:tabLst/>
        <a:defRPr sz="3600" b="0" i="0" u="none" strike="noStrike" cap="none" spc="0" baseline="0">
          <a:ln>
            <a:noFill/>
          </a:ln>
          <a:solidFill>
            <a:srgbClr val="FFFFFF"/>
          </a:solidFill>
          <a:uFillTx/>
          <a:latin typeface="+mn-lt"/>
          <a:ea typeface="+mn-ea"/>
          <a:cs typeface="+mn-cs"/>
          <a:sym typeface="Chalkduster"/>
        </a:defRPr>
      </a:lvl7pPr>
      <a:lvl8pPr marL="4572000" marR="0" indent="-571500" algn="l" defTabSz="457200" rtl="0" latinLnBrk="0">
        <a:lnSpc>
          <a:spcPct val="100000"/>
        </a:lnSpc>
        <a:spcBef>
          <a:spcPts val="3600"/>
        </a:spcBef>
        <a:spcAft>
          <a:spcPts val="0"/>
        </a:spcAft>
        <a:buClrTx/>
        <a:buSzPct val="43000"/>
        <a:buFontTx/>
        <a:buBlip>
          <a:blip r:embed="rId14"/>
        </a:buBlip>
        <a:tabLst/>
        <a:defRPr sz="3600" b="0" i="0" u="none" strike="noStrike" cap="none" spc="0" baseline="0">
          <a:ln>
            <a:noFill/>
          </a:ln>
          <a:solidFill>
            <a:srgbClr val="FFFFFF"/>
          </a:solidFill>
          <a:uFillTx/>
          <a:latin typeface="+mn-lt"/>
          <a:ea typeface="+mn-ea"/>
          <a:cs typeface="+mn-cs"/>
          <a:sym typeface="Chalkduster"/>
        </a:defRPr>
      </a:lvl8pPr>
      <a:lvl9pPr marL="5143500" marR="0" indent="-571500" algn="l" defTabSz="457200" rtl="0" latinLnBrk="0">
        <a:lnSpc>
          <a:spcPct val="100000"/>
        </a:lnSpc>
        <a:spcBef>
          <a:spcPts val="3600"/>
        </a:spcBef>
        <a:spcAft>
          <a:spcPts val="0"/>
        </a:spcAft>
        <a:buClrTx/>
        <a:buSzPct val="43000"/>
        <a:buFontTx/>
        <a:buBlip>
          <a:blip r:embed="rId14"/>
        </a:buBlip>
        <a:tabLst/>
        <a:defRPr sz="3600" b="0" i="0" u="none" strike="noStrike" cap="none" spc="0" baseline="0">
          <a:ln>
            <a:noFill/>
          </a:ln>
          <a:solidFill>
            <a:srgbClr val="FFFFFF"/>
          </a:solidFill>
          <a:uFillTx/>
          <a:latin typeface="+mn-lt"/>
          <a:ea typeface="+mn-ea"/>
          <a:cs typeface="+mn-cs"/>
          <a:sym typeface="Chalkduster"/>
        </a:defRPr>
      </a:lvl9pPr>
    </p:bodyStyle>
    <p:otherStyle>
      <a:lvl1pPr marL="0" marR="0" indent="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1pPr>
      <a:lvl2pPr marL="0" marR="0" indent="2286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2pPr>
      <a:lvl3pPr marL="0" marR="0" indent="4572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3pPr>
      <a:lvl4pPr marL="0" marR="0" indent="6858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4pPr>
      <a:lvl5pPr marL="0" marR="0" indent="9144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5pPr>
      <a:lvl6pPr marL="0" marR="0" indent="11430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6pPr>
      <a:lvl7pPr marL="0" marR="0" indent="13716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7pPr>
      <a:lvl8pPr marL="0" marR="0" indent="16002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8pPr>
      <a:lvl9pPr marL="0" marR="0" indent="18288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Shape 119"/>
          <p:cNvSpPr>
            <a:spLocks noGrp="1"/>
          </p:cNvSpPr>
          <p:nvPr>
            <p:ph type="ctrTitle"/>
          </p:nvPr>
        </p:nvSpPr>
        <p:spPr>
          <a:xfrm>
            <a:off x="950338" y="3674188"/>
            <a:ext cx="11224568" cy="2611636"/>
          </a:xfrm>
          <a:prstGeom prst="rect">
            <a:avLst/>
          </a:prstGeom>
        </p:spPr>
        <p:txBody>
          <a:bodyPr>
            <a:noAutofit/>
          </a:bodyPr>
          <a:lstStyle>
            <a:lvl1pPr defTabSz="370331">
              <a:defRPr sz="8100"/>
            </a:lvl1pPr>
          </a:lstStyle>
          <a:p>
            <a:r>
              <a:rPr sz="15000" b="1" dirty="0">
                <a:latin typeface="Comic Sans MS" panose="030F0702030302020204" pitchFamily="66" charset="0"/>
              </a:rPr>
              <a:t>Welcome to Year </a:t>
            </a:r>
            <a:r>
              <a:rPr lang="en-GB" sz="15000" b="1" dirty="0">
                <a:latin typeface="Comic Sans MS" panose="030F0702030302020204" pitchFamily="66" charset="0"/>
              </a:rPr>
              <a:t>5</a:t>
            </a:r>
            <a:endParaRPr sz="15000" b="1" dirty="0">
              <a:latin typeface="Comic Sans MS" panose="030F0702030302020204" pitchFamily="66" charset="0"/>
            </a:endParaRPr>
          </a:p>
        </p:txBody>
      </p:sp>
      <p:sp>
        <p:nvSpPr>
          <p:cNvPr id="120" name="Shape 120"/>
          <p:cNvSpPr>
            <a:spLocks noGrp="1"/>
          </p:cNvSpPr>
          <p:nvPr>
            <p:ph type="subTitle" sz="quarter" idx="1"/>
          </p:nvPr>
        </p:nvSpPr>
        <p:spPr>
          <a:xfrm>
            <a:off x="1098720" y="6660204"/>
            <a:ext cx="11076186" cy="1663700"/>
          </a:xfrm>
          <a:prstGeom prst="rect">
            <a:avLst/>
          </a:prstGeom>
        </p:spPr>
        <p:txBody>
          <a:bodyPr>
            <a:normAutofit fontScale="70000" lnSpcReduction="20000"/>
          </a:bodyPr>
          <a:lstStyle/>
          <a:p>
            <a:pPr defTabSz="301752">
              <a:defRPr sz="4752"/>
            </a:pPr>
            <a:endParaRPr dirty="0">
              <a:latin typeface="Comic Sans MS" panose="030F0702030302020204" pitchFamily="66" charset="0"/>
            </a:endParaRPr>
          </a:p>
          <a:p>
            <a:pPr defTabSz="301752">
              <a:defRPr sz="4752"/>
            </a:pPr>
            <a:r>
              <a:rPr sz="7000" dirty="0">
                <a:latin typeface="Comic Sans MS"/>
              </a:rPr>
              <a:t>M</a:t>
            </a:r>
            <a:r>
              <a:rPr lang="en-GB" sz="7000" dirty="0" err="1">
                <a:latin typeface="Comic Sans MS"/>
              </a:rPr>
              <a:t>iss</a:t>
            </a:r>
            <a:r>
              <a:rPr lang="en-GB" sz="7000" dirty="0">
                <a:latin typeface="Comic Sans MS"/>
              </a:rPr>
              <a:t> Rose, Mrs Price and Mr James</a:t>
            </a:r>
            <a:endParaRPr sz="7000" dirty="0">
              <a:latin typeface="Comic Sans MS"/>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Shape 122"/>
          <p:cNvSpPr>
            <a:spLocks noGrp="1"/>
          </p:cNvSpPr>
          <p:nvPr>
            <p:ph type="title"/>
          </p:nvPr>
        </p:nvSpPr>
        <p:spPr>
          <a:xfrm>
            <a:off x="1270000" y="-322093"/>
            <a:ext cx="10091906" cy="1742331"/>
          </a:xfrm>
          <a:prstGeom prst="rect">
            <a:avLst/>
          </a:prstGeom>
        </p:spPr>
        <p:txBody>
          <a:bodyPr/>
          <a:lstStyle>
            <a:lvl1pPr>
              <a:defRPr>
                <a:solidFill>
                  <a:schemeClr val="accent2"/>
                </a:solidFill>
              </a:defRPr>
            </a:lvl1pPr>
          </a:lstStyle>
          <a:p>
            <a:r>
              <a:rPr lang="en-GB" b="1" dirty="0">
                <a:latin typeface="Comic Sans MS" panose="030F0702030302020204" pitchFamily="66" charset="0"/>
              </a:rPr>
              <a:t>This morning:</a:t>
            </a:r>
            <a:endParaRPr b="1" dirty="0">
              <a:latin typeface="Comic Sans MS" panose="030F0702030302020204" pitchFamily="66" charset="0"/>
            </a:endParaRPr>
          </a:p>
        </p:txBody>
      </p:sp>
      <p:sp>
        <p:nvSpPr>
          <p:cNvPr id="123" name="Shape 123"/>
          <p:cNvSpPr>
            <a:spLocks noGrp="1"/>
          </p:cNvSpPr>
          <p:nvPr>
            <p:ph type="body" idx="1"/>
          </p:nvPr>
        </p:nvSpPr>
        <p:spPr>
          <a:xfrm>
            <a:off x="1270000" y="1629241"/>
            <a:ext cx="10971957" cy="8202180"/>
          </a:xfrm>
          <a:prstGeom prst="rect">
            <a:avLst/>
          </a:prstGeom>
        </p:spPr>
        <p:txBody>
          <a:bodyPr>
            <a:normAutofit fontScale="70000" lnSpcReduction="20000"/>
          </a:bodyPr>
          <a:lstStyle/>
          <a:p>
            <a:pPr marL="491490" indent="-491490" defTabSz="393192">
              <a:spcBef>
                <a:spcPts val="3000"/>
              </a:spcBef>
              <a:buBlip>
                <a:blip r:embed="rId2"/>
              </a:buBlip>
              <a:defRPr sz="3096"/>
            </a:pPr>
            <a:r>
              <a:rPr lang="en-GB" sz="4000" dirty="0">
                <a:latin typeface="Comic Sans MS" panose="030F0702030302020204" pitchFamily="66" charset="0"/>
              </a:rPr>
              <a:t>Routines and timetable</a:t>
            </a:r>
          </a:p>
          <a:p>
            <a:pPr marL="491490" indent="-491490" defTabSz="393192">
              <a:spcBef>
                <a:spcPts val="3000"/>
              </a:spcBef>
              <a:buBlip>
                <a:blip r:embed="rId2"/>
              </a:buBlip>
              <a:defRPr sz="3096"/>
            </a:pPr>
            <a:r>
              <a:rPr lang="en-GB" sz="4000" dirty="0">
                <a:latin typeface="Comic Sans MS" panose="030F0702030302020204" pitchFamily="66" charset="0"/>
              </a:rPr>
              <a:t>Equipment</a:t>
            </a:r>
          </a:p>
          <a:p>
            <a:pPr marL="491490" indent="-491490" defTabSz="393192">
              <a:spcBef>
                <a:spcPts val="3000"/>
              </a:spcBef>
              <a:buBlip>
                <a:blip r:embed="rId2"/>
              </a:buBlip>
              <a:defRPr sz="3096"/>
            </a:pPr>
            <a:r>
              <a:rPr lang="en-GB" sz="4000" dirty="0">
                <a:latin typeface="Comic Sans MS" panose="030F0702030302020204" pitchFamily="66" charset="0"/>
              </a:rPr>
              <a:t>Expectations and behaviour including Zones of Regulation</a:t>
            </a:r>
          </a:p>
          <a:p>
            <a:pPr marL="491490" indent="-491490" defTabSz="393192">
              <a:spcBef>
                <a:spcPts val="3000"/>
              </a:spcBef>
              <a:buBlip>
                <a:blip r:embed="rId2"/>
              </a:buBlip>
              <a:defRPr sz="3096"/>
            </a:pPr>
            <a:r>
              <a:rPr lang="en-GB" sz="4000" dirty="0">
                <a:latin typeface="Comic Sans MS" panose="030F0702030302020204" pitchFamily="66" charset="0"/>
              </a:rPr>
              <a:t>Early Bird Groups &amp; Interventions</a:t>
            </a:r>
          </a:p>
          <a:p>
            <a:pPr marL="491490" indent="-491490" defTabSz="393192">
              <a:spcBef>
                <a:spcPts val="3000"/>
              </a:spcBef>
              <a:buBlip>
                <a:blip r:embed="rId2"/>
              </a:buBlip>
              <a:defRPr sz="3096"/>
            </a:pPr>
            <a:r>
              <a:rPr lang="en-GB" sz="4000" dirty="0">
                <a:latin typeface="Comic Sans MS" panose="030F0702030302020204" pitchFamily="66" charset="0"/>
              </a:rPr>
              <a:t>Church Services</a:t>
            </a:r>
          </a:p>
          <a:p>
            <a:pPr marL="491490" indent="-491490" defTabSz="393192">
              <a:spcBef>
                <a:spcPts val="3000"/>
              </a:spcBef>
              <a:buBlip>
                <a:blip r:embed="rId2"/>
              </a:buBlip>
              <a:defRPr sz="3096"/>
            </a:pPr>
            <a:r>
              <a:rPr lang="en-GB" sz="4000" dirty="0">
                <a:latin typeface="Comic Sans MS" panose="030F0702030302020204" pitchFamily="66" charset="0"/>
              </a:rPr>
              <a:t>Extra- Curricular Clubs</a:t>
            </a:r>
          </a:p>
          <a:p>
            <a:pPr marL="491490" indent="-491490" defTabSz="393192">
              <a:spcBef>
                <a:spcPts val="3000"/>
              </a:spcBef>
              <a:buBlip>
                <a:blip r:embed="rId2"/>
              </a:buBlip>
              <a:defRPr sz="3096"/>
            </a:pPr>
            <a:r>
              <a:rPr lang="en-GB" sz="4000" dirty="0">
                <a:latin typeface="Comic Sans MS" panose="030F0702030302020204" pitchFamily="66" charset="0"/>
              </a:rPr>
              <a:t>Website including homework</a:t>
            </a:r>
            <a:endParaRPr sz="4000" dirty="0">
              <a:latin typeface="Comic Sans MS" panose="030F0702030302020204" pitchFamily="66" charset="0"/>
            </a:endParaRPr>
          </a:p>
          <a:p>
            <a:pPr marL="491490" indent="-491490" defTabSz="393192">
              <a:spcBef>
                <a:spcPts val="3000"/>
              </a:spcBef>
              <a:buBlip>
                <a:blip r:embed="rId2"/>
              </a:buBlip>
              <a:defRPr sz="3096"/>
            </a:pPr>
            <a:r>
              <a:rPr lang="en-GB" sz="4000" dirty="0">
                <a:latin typeface="Comic Sans MS" panose="030F0702030302020204" pitchFamily="66" charset="0"/>
              </a:rPr>
              <a:t>Supporting learning at home</a:t>
            </a:r>
          </a:p>
          <a:p>
            <a:pPr marL="491490" indent="-491490" defTabSz="393192">
              <a:spcBef>
                <a:spcPts val="3000"/>
              </a:spcBef>
              <a:buBlip>
                <a:blip r:embed="rId2"/>
              </a:buBlip>
              <a:defRPr sz="3096"/>
            </a:pPr>
            <a:r>
              <a:rPr lang="en-GB" sz="4000" dirty="0">
                <a:latin typeface="Comic Sans MS" panose="030F0702030302020204" pitchFamily="66" charset="0"/>
              </a:rPr>
              <a:t>Breaks and Lunches</a:t>
            </a:r>
          </a:p>
          <a:p>
            <a:pPr marL="491490" indent="-491490" defTabSz="393192">
              <a:spcBef>
                <a:spcPts val="3000"/>
              </a:spcBef>
              <a:defRPr sz="3096"/>
            </a:pPr>
            <a:r>
              <a:rPr lang="en-GB" sz="4000" dirty="0">
                <a:latin typeface="Comic Sans MS" panose="030F0702030302020204" pitchFamily="66" charset="0"/>
              </a:rPr>
              <a:t>How to contact us if needed</a:t>
            </a:r>
          </a:p>
          <a:p>
            <a:pPr marL="491490" indent="-491490" defTabSz="393192">
              <a:spcBef>
                <a:spcPts val="3000"/>
              </a:spcBef>
              <a:buBlip>
                <a:blip r:embed="rId2"/>
              </a:buBlip>
              <a:defRPr sz="3096"/>
            </a:pPr>
            <a:r>
              <a:rPr lang="en-GB" sz="4000" dirty="0">
                <a:latin typeface="Comic Sans MS" panose="030F0702030302020204" pitchFamily="66" charset="0"/>
              </a:rPr>
              <a:t>Any questions?</a:t>
            </a:r>
            <a:endParaRPr sz="4000" dirty="0">
              <a:latin typeface="Comic Sans MS" panose="030F0702030302020204" pitchFamily="66" charset="0"/>
            </a:endParaRPr>
          </a:p>
          <a:p>
            <a:pPr marL="0" indent="0" defTabSz="393192">
              <a:spcBef>
                <a:spcPts val="3000"/>
              </a:spcBef>
              <a:buNone/>
              <a:defRPr sz="3096"/>
            </a:pPr>
            <a:endParaRPr dirty="0">
              <a:latin typeface="Comic Sans MS" panose="030F0702030302020204" pitchFamily="66" charset="0"/>
            </a:endParaRPr>
          </a:p>
          <a:p>
            <a:pPr marL="0" indent="0" defTabSz="393192">
              <a:spcBef>
                <a:spcPts val="3000"/>
              </a:spcBef>
              <a:buNone/>
              <a:defRPr sz="3096"/>
            </a:pPr>
            <a:endParaRPr dirty="0">
              <a:latin typeface="Comic Sans MS" panose="030F0702030302020204" pitchFamily="66" charset="0"/>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7791" y="-618334"/>
            <a:ext cx="10464800" cy="2540000"/>
          </a:xfrm>
        </p:spPr>
        <p:txBody>
          <a:bodyPr>
            <a:normAutofit/>
          </a:bodyPr>
          <a:lstStyle/>
          <a:p>
            <a:r>
              <a:rPr lang="en-GB" sz="4000" dirty="0">
                <a:latin typeface="Comic Sans MS" panose="030F0702030302020204" pitchFamily="66" charset="0"/>
              </a:rPr>
              <a:t>Routines</a:t>
            </a:r>
          </a:p>
        </p:txBody>
      </p:sp>
      <p:sp>
        <p:nvSpPr>
          <p:cNvPr id="3" name="Text Placeholder 2"/>
          <p:cNvSpPr>
            <a:spLocks noGrp="1"/>
          </p:cNvSpPr>
          <p:nvPr>
            <p:ph type="body" idx="1"/>
          </p:nvPr>
        </p:nvSpPr>
        <p:spPr>
          <a:xfrm>
            <a:off x="225320" y="180762"/>
            <a:ext cx="12588977" cy="2813569"/>
          </a:xfrm>
        </p:spPr>
        <p:txBody>
          <a:bodyPr>
            <a:normAutofit/>
          </a:bodyPr>
          <a:lstStyle/>
          <a:p>
            <a:r>
              <a:rPr lang="en-GB" sz="2800" dirty="0">
                <a:latin typeface="Comic Sans MS" panose="030F0702030302020204" pitchFamily="66" charset="0"/>
              </a:rPr>
              <a:t>The children will enter through the red gate and walk through the KS1 and KS2 playground and enter the school through the KS2 hall. Children will be greeted by an adult in year 5.</a:t>
            </a:r>
          </a:p>
        </p:txBody>
      </p:sp>
      <p:pic>
        <p:nvPicPr>
          <p:cNvPr id="4" name="Picture 3">
            <a:extLst>
              <a:ext uri="{FF2B5EF4-FFF2-40B4-BE49-F238E27FC236}">
                <a16:creationId xmlns:a16="http://schemas.microsoft.com/office/drawing/2014/main" id="{9F9880BD-F643-EBF3-FAC7-A88A3241E5B8}"/>
              </a:ext>
            </a:extLst>
          </p:cNvPr>
          <p:cNvPicPr>
            <a:picLocks noChangeAspect="1"/>
          </p:cNvPicPr>
          <p:nvPr/>
        </p:nvPicPr>
        <p:blipFill>
          <a:blip r:embed="rId2"/>
          <a:stretch>
            <a:fillRect/>
          </a:stretch>
        </p:blipFill>
        <p:spPr>
          <a:xfrm>
            <a:off x="2369754" y="2431093"/>
            <a:ext cx="7623693" cy="7114415"/>
          </a:xfrm>
          <a:prstGeom prst="rect">
            <a:avLst/>
          </a:prstGeom>
        </p:spPr>
      </p:pic>
    </p:spTree>
    <p:extLst>
      <p:ext uri="{BB962C8B-B14F-4D97-AF65-F5344CB8AC3E}">
        <p14:creationId xmlns:p14="http://schemas.microsoft.com/office/powerpoint/2010/main" val="1843761288"/>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569445" y="309496"/>
            <a:ext cx="11882879" cy="8524204"/>
          </a:xfrm>
        </p:spPr>
        <p:txBody>
          <a:bodyPr>
            <a:normAutofit/>
          </a:bodyPr>
          <a:lstStyle/>
          <a:p>
            <a:pPr marL="0" indent="0" algn="ctr">
              <a:buNone/>
            </a:pPr>
            <a:r>
              <a:rPr lang="en-GB" sz="4000" b="1" dirty="0">
                <a:latin typeface="Comic Sans MS" panose="030F0702030302020204" pitchFamily="66" charset="0"/>
              </a:rPr>
              <a:t>PE and Swimming</a:t>
            </a:r>
          </a:p>
          <a:p>
            <a:r>
              <a:rPr lang="en-GB" sz="3100" dirty="0">
                <a:latin typeface="Comic Sans MS"/>
              </a:rPr>
              <a:t>PE - We will do P.E. on a Tuesday and Friday afternoon. </a:t>
            </a:r>
          </a:p>
          <a:p>
            <a:r>
              <a:rPr lang="en-GB" sz="3100" dirty="0">
                <a:latin typeface="Comic Sans MS"/>
              </a:rPr>
              <a:t>Some children will be invited to swimming booster sessions throughout the year. This will be communicated once Mrs Russell has assessed them.</a:t>
            </a:r>
          </a:p>
          <a:p>
            <a:r>
              <a:rPr lang="en-GB" sz="3100" dirty="0">
                <a:latin typeface="Comic Sans MS" panose="030F0702030302020204" pitchFamily="66" charset="0"/>
              </a:rPr>
              <a:t>Please sure PE kits are in school fully labelled at the start of a term, these will then go home at the end of the term. </a:t>
            </a:r>
          </a:p>
          <a:p>
            <a:r>
              <a:rPr lang="en-GB" sz="3100" dirty="0">
                <a:latin typeface="Comic Sans MS" panose="030F0702030302020204" pitchFamily="66" charset="0"/>
              </a:rPr>
              <a:t>Please make sure that they have appropriate footwear for PE as these are useful for rainy days. Spare socks are useful in PE bags too!</a:t>
            </a:r>
          </a:p>
          <a:p>
            <a:r>
              <a:rPr lang="en-GB" sz="3100" dirty="0">
                <a:latin typeface="Comic Sans MS" panose="030F0702030302020204" pitchFamily="66" charset="0"/>
              </a:rPr>
              <a:t>Participation in both swimming and PE lessons is compulsory.</a:t>
            </a:r>
          </a:p>
          <a:p>
            <a:endParaRPr lang="en-GB" dirty="0"/>
          </a:p>
        </p:txBody>
      </p:sp>
      <p:pic>
        <p:nvPicPr>
          <p:cNvPr id="3" name="Picture 2"/>
          <p:cNvPicPr>
            <a:picLocks noChangeAspect="1"/>
          </p:cNvPicPr>
          <p:nvPr/>
        </p:nvPicPr>
        <p:blipFill>
          <a:blip r:embed="rId2"/>
          <a:stretch>
            <a:fillRect/>
          </a:stretch>
        </p:blipFill>
        <p:spPr>
          <a:xfrm>
            <a:off x="10621946" y="8073957"/>
            <a:ext cx="2382854" cy="1485089"/>
          </a:xfrm>
          <a:prstGeom prst="rect">
            <a:avLst/>
          </a:prstGeom>
        </p:spPr>
      </p:pic>
    </p:spTree>
    <p:extLst>
      <p:ext uri="{BB962C8B-B14F-4D97-AF65-F5344CB8AC3E}">
        <p14:creationId xmlns:p14="http://schemas.microsoft.com/office/powerpoint/2010/main" val="163206178"/>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Pencil Cases :: PromoBrand Promotional Merchandise Swag London UK ::  Promotional Branded Merchandise Promotional Branded Products l Promotional  Items l Corporate Branding Gifts l Promotional Branded Merchandise UK  Promotional Branded Products Londo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33951" y="100453"/>
            <a:ext cx="1514338" cy="15143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p:cNvSpPr>
            <a:spLocks noGrp="1"/>
          </p:cNvSpPr>
          <p:nvPr>
            <p:ph type="title"/>
          </p:nvPr>
        </p:nvSpPr>
        <p:spPr>
          <a:xfrm>
            <a:off x="266970" y="436663"/>
            <a:ext cx="10464800" cy="1178128"/>
          </a:xfrm>
        </p:spPr>
        <p:txBody>
          <a:bodyPr>
            <a:normAutofit/>
          </a:bodyPr>
          <a:lstStyle/>
          <a:p>
            <a:r>
              <a:rPr lang="en-GB" sz="4000" dirty="0">
                <a:latin typeface="Comic Sans MS" panose="030F0702030302020204" pitchFamily="66" charset="0"/>
              </a:rPr>
              <a:t>Equipment:</a:t>
            </a:r>
          </a:p>
        </p:txBody>
      </p:sp>
      <p:sp>
        <p:nvSpPr>
          <p:cNvPr id="3" name="Text Placeholder 2"/>
          <p:cNvSpPr>
            <a:spLocks noGrp="1"/>
          </p:cNvSpPr>
          <p:nvPr>
            <p:ph type="body" idx="1"/>
          </p:nvPr>
        </p:nvSpPr>
        <p:spPr>
          <a:xfrm>
            <a:off x="266970" y="2568102"/>
            <a:ext cx="12470859" cy="6071141"/>
          </a:xfrm>
        </p:spPr>
        <p:txBody>
          <a:bodyPr>
            <a:noAutofit/>
          </a:bodyPr>
          <a:lstStyle/>
          <a:p>
            <a:r>
              <a:rPr lang="en-GB" sz="3200" dirty="0">
                <a:latin typeface="Comic Sans MS" panose="030F0702030302020204" pitchFamily="66" charset="0"/>
              </a:rPr>
              <a:t>The children are provided with a pencil case and the stationery that they will need in school.  Please do not send your child in with any personal pencil cases (or stationery items) from home.</a:t>
            </a:r>
          </a:p>
          <a:p>
            <a:r>
              <a:rPr lang="en-GB" sz="3200" dirty="0">
                <a:latin typeface="Comic Sans MS"/>
              </a:rPr>
              <a:t>All children will have books given to them to complete their learning in. We will remind children to take home their contact book, reading record book and reading book. These must come in every morning. Children must alert their TA if there is a note in the contact book.</a:t>
            </a:r>
            <a:endParaRPr lang="en-GB" sz="3200" dirty="0">
              <a:latin typeface="Comic Sans MS" panose="030F0702030302020204" pitchFamily="66" charset="0"/>
            </a:endParaRPr>
          </a:p>
        </p:txBody>
      </p:sp>
    </p:spTree>
    <p:extLst>
      <p:ext uri="{BB962C8B-B14F-4D97-AF65-F5344CB8AC3E}">
        <p14:creationId xmlns:p14="http://schemas.microsoft.com/office/powerpoint/2010/main" val="1408014253"/>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64841" y="189271"/>
            <a:ext cx="12639394" cy="9074279"/>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nchor="ctr">
            <a:spAutoFit/>
          </a:bodyPr>
          <a:lstStyle/>
          <a:p>
            <a:pPr>
              <a:spcBef>
                <a:spcPts val="2100"/>
              </a:spcBef>
              <a:defRPr sz="3600" u="sng">
                <a:solidFill>
                  <a:schemeClr val="accent1">
                    <a:hueOff val="378192"/>
                    <a:satOff val="30564"/>
                    <a:lumOff val="24900"/>
                  </a:schemeClr>
                </a:solidFill>
              </a:defRPr>
            </a:pPr>
            <a:r>
              <a:rPr sz="3000" b="1" dirty="0">
                <a:solidFill>
                  <a:schemeClr val="tx1"/>
                </a:solidFill>
                <a:latin typeface="Comic Sans MS" panose="030F0702030302020204" pitchFamily="66" charset="0"/>
              </a:rPr>
              <a:t>Expectation</a:t>
            </a:r>
            <a:r>
              <a:rPr lang="en-GB" sz="3000" b="1" dirty="0">
                <a:solidFill>
                  <a:schemeClr val="tx1"/>
                </a:solidFill>
                <a:latin typeface="Comic Sans MS" panose="030F0702030302020204" pitchFamily="66" charset="0"/>
              </a:rPr>
              <a:t>s</a:t>
            </a:r>
            <a:endParaRPr sz="3000" b="1" dirty="0">
              <a:solidFill>
                <a:schemeClr val="tx1"/>
              </a:solidFill>
              <a:latin typeface="Comic Sans MS" panose="030F0702030302020204" pitchFamily="66" charset="0"/>
            </a:endParaRPr>
          </a:p>
          <a:p>
            <a:pPr marL="571500" indent="-571500" algn="l">
              <a:spcBef>
                <a:spcPts val="2100"/>
              </a:spcBef>
              <a:buFont typeface="Arial" panose="020B0604020202020204" pitchFamily="34" charset="0"/>
              <a:buChar char="•"/>
              <a:defRPr sz="3600">
                <a:solidFill>
                  <a:schemeClr val="accent1">
                    <a:hueOff val="378192"/>
                    <a:satOff val="30564"/>
                    <a:lumOff val="24900"/>
                  </a:schemeClr>
                </a:solidFill>
              </a:defRPr>
            </a:pPr>
            <a:r>
              <a:rPr lang="en-GB" sz="2800" dirty="0">
                <a:solidFill>
                  <a:schemeClr val="tx1"/>
                </a:solidFill>
                <a:latin typeface="Comic Sans MS"/>
              </a:rPr>
              <a:t>We follow our class charters which we have developed together.</a:t>
            </a:r>
            <a:endParaRPr lang="en-GB" sz="2800" dirty="0">
              <a:solidFill>
                <a:schemeClr val="tx1"/>
              </a:solidFill>
              <a:latin typeface="Comic Sans MS" panose="030F0702030302020204" pitchFamily="66" charset="0"/>
            </a:endParaRPr>
          </a:p>
          <a:p>
            <a:pPr marL="571500" indent="-571500" algn="l">
              <a:spcBef>
                <a:spcPts val="2100"/>
              </a:spcBef>
              <a:buFont typeface="Arial" panose="020B0604020202020204" pitchFamily="34" charset="0"/>
              <a:buChar char="•"/>
              <a:defRPr sz="3600">
                <a:solidFill>
                  <a:schemeClr val="accent1">
                    <a:hueOff val="378192"/>
                    <a:satOff val="30564"/>
                    <a:lumOff val="24900"/>
                  </a:schemeClr>
                </a:solidFill>
              </a:defRPr>
            </a:pPr>
            <a:r>
              <a:rPr lang="en-GB" sz="2800" dirty="0">
                <a:solidFill>
                  <a:schemeClr val="tx1"/>
                </a:solidFill>
                <a:latin typeface="Comic Sans MS"/>
              </a:rPr>
              <a:t>To reward good behaviour and work, we use the following: house points, Fermor merits, raffle tickets, star of the day.</a:t>
            </a:r>
            <a:endParaRPr lang="en-GB" sz="2800">
              <a:solidFill>
                <a:schemeClr val="tx1"/>
              </a:solidFill>
              <a:latin typeface="Comic Sans MS" panose="030F0702030302020204" pitchFamily="66" charset="0"/>
            </a:endParaRPr>
          </a:p>
          <a:p>
            <a:pPr marL="571500" indent="-571500" algn="l">
              <a:spcBef>
                <a:spcPts val="2100"/>
              </a:spcBef>
              <a:buFont typeface="Arial" panose="020B0604020202020204" pitchFamily="34" charset="0"/>
              <a:buChar char="•"/>
              <a:defRPr sz="3600">
                <a:solidFill>
                  <a:schemeClr val="accent1">
                    <a:hueOff val="378192"/>
                    <a:satOff val="30564"/>
                    <a:lumOff val="24900"/>
                  </a:schemeClr>
                </a:solidFill>
              </a:defRPr>
            </a:pPr>
            <a:r>
              <a:rPr lang="en-GB" sz="2800" dirty="0">
                <a:solidFill>
                  <a:schemeClr val="tx1"/>
                </a:solidFill>
                <a:latin typeface="Comic Sans MS"/>
              </a:rPr>
              <a:t>If the children make the wrong choice we give a warning in the first instance, the child is offered two choices, if the behaviour persists  you will be notified by your child’s teacher. If the behaviour is unsafe or threatening to other children they will not be allowed on the playground.  </a:t>
            </a:r>
          </a:p>
          <a:p>
            <a:pPr marL="571500" indent="-571500" algn="l">
              <a:spcBef>
                <a:spcPts val="2100"/>
              </a:spcBef>
              <a:buFont typeface="Arial" panose="020B0604020202020204" pitchFamily="34" charset="0"/>
              <a:buChar char="•"/>
              <a:defRPr sz="3600">
                <a:solidFill>
                  <a:schemeClr val="accent1">
                    <a:hueOff val="378192"/>
                    <a:satOff val="30564"/>
                    <a:lumOff val="24900"/>
                  </a:schemeClr>
                </a:solidFill>
              </a:defRPr>
            </a:pPr>
            <a:r>
              <a:rPr lang="en-GB" sz="2800" dirty="0">
                <a:solidFill>
                  <a:schemeClr val="tx1"/>
                </a:solidFill>
                <a:latin typeface="Comic Sans MS"/>
              </a:rPr>
              <a:t>Appropriate consequences are given when necessary as are opportunities to make the situation right and amend the behaviour. </a:t>
            </a:r>
          </a:p>
          <a:p>
            <a:pPr marL="571500" indent="-571500" algn="l">
              <a:spcBef>
                <a:spcPts val="2100"/>
              </a:spcBef>
              <a:buFont typeface="Arial" panose="020B0604020202020204" pitchFamily="34" charset="0"/>
              <a:buChar char="•"/>
              <a:defRPr sz="3600">
                <a:solidFill>
                  <a:schemeClr val="accent1">
                    <a:hueOff val="378192"/>
                    <a:satOff val="30564"/>
                    <a:lumOff val="24900"/>
                  </a:schemeClr>
                </a:solidFill>
              </a:defRPr>
            </a:pPr>
            <a:r>
              <a:rPr lang="en-GB" sz="2800" dirty="0">
                <a:solidFill>
                  <a:schemeClr val="tx1"/>
                </a:solidFill>
                <a:latin typeface="Comic Sans MS" panose="030F0702030302020204" pitchFamily="66" charset="0"/>
              </a:rPr>
              <a:t>We expect all children to be smartly dressed in the appropriate uniform. Please see the website for details. Please make sure that all their uniform is labelled. </a:t>
            </a:r>
          </a:p>
          <a:p>
            <a:pPr marL="571500" indent="-571500" algn="l">
              <a:spcBef>
                <a:spcPts val="2100"/>
              </a:spcBef>
              <a:buFont typeface="Arial" panose="020B0604020202020204" pitchFamily="34" charset="0"/>
              <a:buChar char="•"/>
              <a:defRPr sz="3600">
                <a:solidFill>
                  <a:schemeClr val="accent1">
                    <a:hueOff val="378192"/>
                    <a:satOff val="30564"/>
                    <a:lumOff val="24900"/>
                  </a:schemeClr>
                </a:solidFill>
              </a:defRPr>
            </a:pPr>
            <a:r>
              <a:rPr lang="en-GB" sz="2800" dirty="0">
                <a:solidFill>
                  <a:schemeClr val="tx1"/>
                </a:solidFill>
                <a:latin typeface="Comic Sans MS" panose="030F0702030302020204" pitchFamily="66" charset="0"/>
              </a:rPr>
              <a:t>Children are encouraged to use Zones of Regulation each day to consider how they approach their learning and behaviour in class and to assist them in regulating their feelings. </a:t>
            </a:r>
          </a:p>
        </p:txBody>
      </p:sp>
      <p:sp>
        <p:nvSpPr>
          <p:cNvPr id="2" name="AutoShape 4" descr="How does the RJS behaviour system wo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0545" y="-661481"/>
            <a:ext cx="10464800" cy="2540000"/>
          </a:xfrm>
        </p:spPr>
        <p:txBody>
          <a:bodyPr>
            <a:normAutofit/>
          </a:bodyPr>
          <a:lstStyle/>
          <a:p>
            <a:r>
              <a:rPr lang="en-GB" sz="4000" b="1" dirty="0">
                <a:latin typeface="Comic Sans MS" panose="030F0702030302020204" pitchFamily="66" charset="0"/>
              </a:rPr>
              <a:t>Groups and Interventions</a:t>
            </a:r>
          </a:p>
        </p:txBody>
      </p:sp>
      <p:sp>
        <p:nvSpPr>
          <p:cNvPr id="3" name="Text Placeholder 2"/>
          <p:cNvSpPr>
            <a:spLocks noGrp="1"/>
          </p:cNvSpPr>
          <p:nvPr>
            <p:ph type="body" idx="1"/>
          </p:nvPr>
        </p:nvSpPr>
        <p:spPr>
          <a:xfrm>
            <a:off x="549070" y="608519"/>
            <a:ext cx="11867745" cy="5740400"/>
          </a:xfrm>
        </p:spPr>
        <p:txBody>
          <a:bodyPr>
            <a:normAutofit/>
          </a:bodyPr>
          <a:lstStyle/>
          <a:p>
            <a:r>
              <a:rPr lang="en-GB" sz="2800" dirty="0">
                <a:latin typeface="Comic Sans MS"/>
              </a:rPr>
              <a:t>We will have interventions running for certain groups during the school day within our phase. Some children are offered EM sessions or short sessions after school.</a:t>
            </a:r>
            <a:endParaRPr lang="en-US" dirty="0">
              <a:latin typeface="Comic Sans MS"/>
            </a:endParaRPr>
          </a:p>
          <a:p>
            <a:r>
              <a:rPr lang="en-GB" sz="2800" dirty="0">
                <a:latin typeface="Comic Sans MS"/>
              </a:rPr>
              <a:t>Homework club will be 15 minutes at the end of the school day in 6N. It is an optional club so the children can choose each week if they’d like to attend.</a:t>
            </a:r>
          </a:p>
        </p:txBody>
      </p:sp>
      <p:pic>
        <p:nvPicPr>
          <p:cNvPr id="4098" name="Picture 2" descr="Group Of Teachers Clipart - Teacher Working With Students Clipart - Png  Download (#681758) - Pin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1342" y="5832899"/>
            <a:ext cx="5603199" cy="3572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0594927"/>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0544" y="-233464"/>
            <a:ext cx="10464800" cy="2334638"/>
          </a:xfrm>
        </p:spPr>
        <p:txBody>
          <a:bodyPr>
            <a:normAutofit/>
          </a:bodyPr>
          <a:lstStyle/>
          <a:p>
            <a:r>
              <a:rPr lang="en-GB" sz="4000" b="1" dirty="0">
                <a:latin typeface="Comic Sans MS"/>
              </a:rPr>
              <a:t>Church Services and other important dates</a:t>
            </a:r>
            <a:endParaRPr lang="en-GB" sz="4000" b="1" dirty="0">
              <a:latin typeface="Comic Sans MS" panose="030F0702030302020204" pitchFamily="66" charset="0"/>
            </a:endParaRPr>
          </a:p>
        </p:txBody>
      </p:sp>
      <p:sp>
        <p:nvSpPr>
          <p:cNvPr id="3" name="Text Placeholder 2"/>
          <p:cNvSpPr>
            <a:spLocks noGrp="1"/>
          </p:cNvSpPr>
          <p:nvPr>
            <p:ph type="body" idx="1"/>
          </p:nvPr>
        </p:nvSpPr>
        <p:spPr>
          <a:xfrm>
            <a:off x="549071" y="1204500"/>
            <a:ext cx="11867745" cy="8207153"/>
          </a:xfrm>
        </p:spPr>
        <p:txBody>
          <a:bodyPr>
            <a:normAutofit/>
          </a:bodyPr>
          <a:lstStyle/>
          <a:p>
            <a:r>
              <a:rPr lang="en-GB" sz="2800" dirty="0">
                <a:latin typeface="Comic Sans MS"/>
              </a:rPr>
              <a:t>During the year our year group will lead two of the whole school church services. Parents and carers of children in Year 5 are invited to join us for these services so please keep the dates free!</a:t>
            </a:r>
            <a:endParaRPr lang="en-US">
              <a:latin typeface="Comic Sans MS"/>
            </a:endParaRPr>
          </a:p>
          <a:p>
            <a:r>
              <a:rPr lang="en-GB" sz="2800" dirty="0">
                <a:latin typeface="Comic Sans MS"/>
              </a:rPr>
              <a:t>Friday 25th September – Inset Day</a:t>
            </a:r>
          </a:p>
          <a:p>
            <a:r>
              <a:rPr lang="en-GB" sz="2800" dirty="0">
                <a:latin typeface="Comic Sans MS"/>
              </a:rPr>
              <a:t>Tuesday20th October  and Thursday 22nd October – Parents' Evenings</a:t>
            </a:r>
          </a:p>
          <a:p>
            <a:r>
              <a:rPr lang="en-GB" sz="2800" dirty="0">
                <a:latin typeface="Comic Sans MS"/>
              </a:rPr>
              <a:t>Wednesday 25</a:t>
            </a:r>
            <a:r>
              <a:rPr lang="en-GB" sz="2800" baseline="30000" dirty="0">
                <a:latin typeface="Comic Sans MS"/>
              </a:rPr>
              <a:t>th</a:t>
            </a:r>
            <a:r>
              <a:rPr lang="en-GB" sz="2800" dirty="0">
                <a:latin typeface="Comic Sans MS"/>
              </a:rPr>
              <a:t> November – Year group church service.</a:t>
            </a:r>
            <a:endParaRPr lang="en-GB" sz="2800">
              <a:solidFill>
                <a:schemeClr val="tx1"/>
              </a:solidFill>
              <a:latin typeface="Comic Sans MS"/>
            </a:endParaRPr>
          </a:p>
          <a:p>
            <a:r>
              <a:rPr lang="en-GB" sz="2800" dirty="0">
                <a:solidFill>
                  <a:schemeClr val="tx1"/>
                </a:solidFill>
                <a:latin typeface="Comic Sans MS"/>
              </a:rPr>
              <a:t>Tuesday 5th January – Viking Day (Payment on ParentPay)</a:t>
            </a:r>
          </a:p>
          <a:p>
            <a:r>
              <a:rPr lang="en-GB" sz="2800" dirty="0">
                <a:solidFill>
                  <a:schemeClr val="tx1"/>
                </a:solidFill>
                <a:latin typeface="Comic Sans MS"/>
              </a:rPr>
              <a:t>Friday 25</a:t>
            </a:r>
            <a:r>
              <a:rPr lang="en-GB" sz="2800" baseline="30000" dirty="0">
                <a:solidFill>
                  <a:schemeClr val="tx1"/>
                </a:solidFill>
                <a:latin typeface="Comic Sans MS"/>
              </a:rPr>
              <a:t>th</a:t>
            </a:r>
            <a:r>
              <a:rPr lang="en-GB" sz="2800" dirty="0">
                <a:solidFill>
                  <a:schemeClr val="tx1"/>
                </a:solidFill>
                <a:latin typeface="Comic Sans MS"/>
              </a:rPr>
              <a:t> March – Easter Service</a:t>
            </a:r>
          </a:p>
          <a:p>
            <a:r>
              <a:rPr lang="en-GB" sz="2800" dirty="0">
                <a:solidFill>
                  <a:schemeClr val="tx1"/>
                </a:solidFill>
                <a:latin typeface="Comic Sans MS"/>
              </a:rPr>
              <a:t>Thursday 17th June – Battle Abbey Trip (Payment on ParentPay)</a:t>
            </a:r>
          </a:p>
        </p:txBody>
      </p:sp>
      <p:pic>
        <p:nvPicPr>
          <p:cNvPr id="4" name="Picture 3"/>
          <p:cNvPicPr>
            <a:picLocks noChangeAspect="1"/>
          </p:cNvPicPr>
          <p:nvPr/>
        </p:nvPicPr>
        <p:blipFill>
          <a:blip r:embed="rId2"/>
          <a:stretch>
            <a:fillRect/>
          </a:stretch>
        </p:blipFill>
        <p:spPr>
          <a:xfrm>
            <a:off x="10781960" y="140883"/>
            <a:ext cx="2143125" cy="2143125"/>
          </a:xfrm>
          <a:prstGeom prst="rect">
            <a:avLst/>
          </a:prstGeom>
        </p:spPr>
      </p:pic>
    </p:spTree>
    <p:extLst>
      <p:ext uri="{BB962C8B-B14F-4D97-AF65-F5344CB8AC3E}">
        <p14:creationId xmlns:p14="http://schemas.microsoft.com/office/powerpoint/2010/main" val="3046075185"/>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881" y="29858"/>
            <a:ext cx="10464800" cy="2540000"/>
          </a:xfrm>
        </p:spPr>
        <p:txBody>
          <a:bodyPr>
            <a:normAutofit/>
          </a:bodyPr>
          <a:lstStyle/>
          <a:p>
            <a:r>
              <a:rPr lang="en-GB" sz="4000" b="1" dirty="0">
                <a:latin typeface="Comic Sans MS" panose="030F0702030302020204" pitchFamily="66" charset="0"/>
              </a:rPr>
              <a:t>Extra-Curricular Activities</a:t>
            </a:r>
          </a:p>
        </p:txBody>
      </p:sp>
      <p:sp>
        <p:nvSpPr>
          <p:cNvPr id="3" name="Text Placeholder 2"/>
          <p:cNvSpPr>
            <a:spLocks noGrp="1"/>
          </p:cNvSpPr>
          <p:nvPr>
            <p:ph type="body" idx="1"/>
          </p:nvPr>
        </p:nvSpPr>
        <p:spPr>
          <a:xfrm>
            <a:off x="739301" y="2921809"/>
            <a:ext cx="11384604" cy="5740400"/>
          </a:xfrm>
        </p:spPr>
        <p:txBody>
          <a:bodyPr>
            <a:noAutofit/>
          </a:bodyPr>
          <a:lstStyle/>
          <a:p>
            <a:r>
              <a:rPr lang="en-GB" sz="2800" dirty="0">
                <a:latin typeface="Comic Sans MS" panose="030F0702030302020204" pitchFamily="66" charset="0"/>
              </a:rPr>
              <a:t>There will be opportunities for your child to join clubs.</a:t>
            </a:r>
          </a:p>
          <a:p>
            <a:r>
              <a:rPr lang="en-GB" sz="2800" dirty="0">
                <a:latin typeface="Comic Sans MS"/>
              </a:rPr>
              <a:t>Currently, First Class run a few different before and after school clubs. Please enquire at the school office if you are interested. There is also </a:t>
            </a:r>
            <a:r>
              <a:rPr lang="en-GB" sz="2800" dirty="0" err="1">
                <a:latin typeface="Comic Sans MS"/>
              </a:rPr>
              <a:t>Eezi</a:t>
            </a:r>
            <a:r>
              <a:rPr lang="en-GB" sz="2800" dirty="0">
                <a:latin typeface="Comic Sans MS"/>
              </a:rPr>
              <a:t> blocks and various Music clubs.</a:t>
            </a:r>
          </a:p>
          <a:p>
            <a:r>
              <a:rPr lang="en-GB" sz="2800" dirty="0">
                <a:latin typeface="Comic Sans MS"/>
              </a:rPr>
              <a:t>KS2 running club will start soon. Signed forms must be returned to participate so please let Miss Newman know if your child would like to sign up.</a:t>
            </a:r>
          </a:p>
          <a:p>
            <a:r>
              <a:rPr lang="en-GB" sz="2800" dirty="0">
                <a:latin typeface="Comic Sans MS" panose="030F0702030302020204" pitchFamily="66" charset="0"/>
              </a:rPr>
              <a:t>In addition, there will be various drop-in clubs during lunchtimes run by teachers. The children will be advised when these are starting in due course.</a:t>
            </a:r>
          </a:p>
        </p:txBody>
      </p:sp>
      <p:pic>
        <p:nvPicPr>
          <p:cNvPr id="5122" name="Picture 2" descr="25,604 Children Running Cartoon Children Wall Murals - Canvas Prints -  Stickers | Wallsheav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4357" y="381809"/>
            <a:ext cx="3761378" cy="1816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5477762"/>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0000" y="-426720"/>
            <a:ext cx="11123038" cy="2540000"/>
          </a:xfrm>
        </p:spPr>
        <p:txBody>
          <a:bodyPr>
            <a:normAutofit/>
          </a:bodyPr>
          <a:lstStyle/>
          <a:p>
            <a:r>
              <a:rPr lang="en-GB" sz="4000" b="1" dirty="0">
                <a:latin typeface="Comic Sans MS" panose="030F0702030302020204" pitchFamily="66" charset="0"/>
              </a:rPr>
              <a:t>Website including Homework</a:t>
            </a:r>
          </a:p>
        </p:txBody>
      </p:sp>
      <p:sp>
        <p:nvSpPr>
          <p:cNvPr id="4" name="TextBox 3"/>
          <p:cNvSpPr txBox="1"/>
          <p:nvPr/>
        </p:nvSpPr>
        <p:spPr>
          <a:xfrm>
            <a:off x="552041" y="2078146"/>
            <a:ext cx="11905733" cy="65659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457200" rtl="0" fontAlgn="auto" latinLnBrk="0" hangingPunct="0">
              <a:lnSpc>
                <a:spcPct val="100000"/>
              </a:lnSpc>
              <a:spcBef>
                <a:spcPts val="0"/>
              </a:spcBef>
              <a:spcAft>
                <a:spcPts val="0"/>
              </a:spcAft>
              <a:buClrTx/>
              <a:buSzTx/>
              <a:buFontTx/>
              <a:buNone/>
              <a:tabLst/>
            </a:pPr>
            <a:r>
              <a:rPr lang="en-GB" sz="2800" dirty="0">
                <a:latin typeface="Comic Sans MS" panose="030F0702030302020204" pitchFamily="66" charset="0"/>
              </a:rPr>
              <a:t>Please frequently keep an eye on:</a:t>
            </a:r>
          </a:p>
          <a:p>
            <a:pPr marL="0" marR="0" indent="0" algn="l" defTabSz="457200" rtl="0" fontAlgn="auto" latinLnBrk="0" hangingPunct="0">
              <a:lnSpc>
                <a:spcPct val="100000"/>
              </a:lnSpc>
              <a:spcBef>
                <a:spcPts val="0"/>
              </a:spcBef>
              <a:spcAft>
                <a:spcPts val="0"/>
              </a:spcAft>
              <a:buClrTx/>
              <a:buSzTx/>
              <a:buFontTx/>
              <a:buNone/>
              <a:tabLst/>
            </a:pPr>
            <a:endParaRPr lang="en-GB" sz="2800" dirty="0">
              <a:latin typeface="Comic Sans MS" panose="030F0702030302020204" pitchFamily="66" charset="0"/>
            </a:endParaRPr>
          </a:p>
          <a:p>
            <a:pPr marL="457200" marR="0" indent="-457200" algn="l" defTabSz="457200" rtl="0" fontAlgn="auto" latinLnBrk="0" hangingPunct="0">
              <a:lnSpc>
                <a:spcPct val="100000"/>
              </a:lnSpc>
              <a:spcBef>
                <a:spcPts val="0"/>
              </a:spcBef>
              <a:spcAft>
                <a:spcPts val="0"/>
              </a:spcAft>
              <a:buClrTx/>
              <a:buSzTx/>
              <a:buFont typeface="Arial" panose="020B0604020202020204" pitchFamily="34" charset="0"/>
              <a:buChar char="•"/>
              <a:tabLst/>
            </a:pPr>
            <a:r>
              <a:rPr lang="en-GB" sz="2800" dirty="0">
                <a:latin typeface="Comic Sans MS" panose="030F0702030302020204" pitchFamily="66" charset="0"/>
              </a:rPr>
              <a:t>The Year 5 Year group page.</a:t>
            </a:r>
          </a:p>
          <a:p>
            <a:pPr marL="457200" marR="0" indent="-457200" algn="l" defTabSz="457200" rtl="0" fontAlgn="auto" latinLnBrk="0" hangingPunct="0">
              <a:lnSpc>
                <a:spcPct val="100000"/>
              </a:lnSpc>
              <a:spcBef>
                <a:spcPts val="0"/>
              </a:spcBef>
              <a:spcAft>
                <a:spcPts val="0"/>
              </a:spcAft>
              <a:buClrTx/>
              <a:buSzTx/>
              <a:buFont typeface="Arial" panose="020B0604020202020204" pitchFamily="34" charset="0"/>
              <a:buChar char="•"/>
              <a:tabLst/>
            </a:pPr>
            <a:r>
              <a:rPr lang="en-GB" sz="2800" dirty="0">
                <a:latin typeface="Comic Sans MS" panose="030F0702030302020204" pitchFamily="66" charset="0"/>
              </a:rPr>
              <a:t>The Year 5 class page.</a:t>
            </a:r>
          </a:p>
          <a:p>
            <a:pPr marL="457200" marR="0" indent="-457200" algn="l" defTabSz="457200" rtl="0" fontAlgn="auto" latinLnBrk="0" hangingPunct="0">
              <a:lnSpc>
                <a:spcPct val="100000"/>
              </a:lnSpc>
              <a:spcBef>
                <a:spcPts val="0"/>
              </a:spcBef>
              <a:spcAft>
                <a:spcPts val="0"/>
              </a:spcAft>
              <a:buClrTx/>
              <a:buSzTx/>
              <a:buFont typeface="Arial" panose="020B0604020202020204" pitchFamily="34" charset="0"/>
              <a:buChar char="•"/>
              <a:tabLst/>
            </a:pPr>
            <a:r>
              <a:rPr lang="en-GB" sz="2800" dirty="0">
                <a:latin typeface="Comic Sans MS" panose="030F0702030302020204" pitchFamily="66" charset="0"/>
              </a:rPr>
              <a:t>The curriculum page.</a:t>
            </a:r>
          </a:p>
          <a:p>
            <a:pPr marL="0" marR="0" indent="0" algn="l" defTabSz="457200" rtl="0" fontAlgn="auto" latinLnBrk="0" hangingPunct="0">
              <a:lnSpc>
                <a:spcPct val="100000"/>
              </a:lnSpc>
              <a:spcBef>
                <a:spcPts val="0"/>
              </a:spcBef>
              <a:spcAft>
                <a:spcPts val="0"/>
              </a:spcAft>
              <a:buClrTx/>
              <a:buSzTx/>
              <a:buFontTx/>
              <a:buNone/>
              <a:tabLst/>
            </a:pPr>
            <a:endParaRPr lang="en-GB" sz="2800" dirty="0">
              <a:latin typeface="Comic Sans MS" panose="030F0702030302020204" pitchFamily="66" charset="0"/>
            </a:endParaRPr>
          </a:p>
          <a:p>
            <a:pPr marL="457200" marR="0" indent="-457200" algn="l" defTabSz="457200" rtl="0" fontAlgn="auto" latinLnBrk="0" hangingPunct="0">
              <a:lnSpc>
                <a:spcPct val="100000"/>
              </a:lnSpc>
              <a:spcBef>
                <a:spcPts val="0"/>
              </a:spcBef>
              <a:spcAft>
                <a:spcPts val="0"/>
              </a:spcAft>
              <a:buClrTx/>
              <a:buSzTx/>
              <a:buFont typeface="Arial" panose="020B0604020202020204" pitchFamily="34" charset="0"/>
              <a:buChar char="•"/>
              <a:tabLst/>
            </a:pPr>
            <a:r>
              <a:rPr kumimoji="0" lang="en-GB" sz="2800" b="0" i="0" u="none" strike="noStrike" cap="none" spc="0" normalizeH="0" baseline="0" dirty="0">
                <a:ln>
                  <a:noFill/>
                </a:ln>
                <a:solidFill>
                  <a:srgbClr val="FFFFFF"/>
                </a:solidFill>
                <a:effectLst/>
                <a:uFillTx/>
                <a:latin typeface="Comic Sans MS" panose="030F0702030302020204" pitchFamily="66" charset="0"/>
                <a:sym typeface="Chalkduster"/>
              </a:rPr>
              <a:t>Class pages will be updated with snapshots,</a:t>
            </a:r>
            <a:r>
              <a:rPr kumimoji="0" lang="en-GB" sz="2800" b="0" i="0" u="none" strike="noStrike" cap="none" spc="0" normalizeH="0" dirty="0">
                <a:ln>
                  <a:noFill/>
                </a:ln>
                <a:solidFill>
                  <a:srgbClr val="FFFFFF"/>
                </a:solidFill>
                <a:effectLst/>
                <a:uFillTx/>
                <a:latin typeface="Comic Sans MS" panose="030F0702030302020204" pitchFamily="66" charset="0"/>
                <a:sym typeface="Chalkduster"/>
              </a:rPr>
              <a:t> home learning and spellings.</a:t>
            </a:r>
          </a:p>
          <a:p>
            <a:pPr marL="457200" marR="0" indent="-457200" algn="l" defTabSz="457200" rtl="0" fontAlgn="auto" latinLnBrk="0" hangingPunct="0">
              <a:lnSpc>
                <a:spcPct val="100000"/>
              </a:lnSpc>
              <a:spcBef>
                <a:spcPts val="0"/>
              </a:spcBef>
              <a:spcAft>
                <a:spcPts val="0"/>
              </a:spcAft>
              <a:buClrTx/>
              <a:buSzTx/>
              <a:buFont typeface="Arial" panose="020B0604020202020204" pitchFamily="34" charset="0"/>
              <a:buChar char="•"/>
              <a:tabLst/>
            </a:pPr>
            <a:endParaRPr kumimoji="0" lang="en-GB" sz="2800" b="0" i="0" u="none" strike="noStrike" cap="none" spc="0" normalizeH="0" dirty="0">
              <a:ln>
                <a:noFill/>
              </a:ln>
              <a:solidFill>
                <a:srgbClr val="FFFFFF"/>
              </a:solidFill>
              <a:effectLst/>
              <a:uFillTx/>
              <a:latin typeface="Comic Sans MS" panose="030F0702030302020204" pitchFamily="66" charset="0"/>
              <a:sym typeface="Chalkduster"/>
            </a:endParaRPr>
          </a:p>
          <a:p>
            <a:pPr marL="457200" indent="-457200" algn="l">
              <a:buFont typeface="Arial" panose="020B0604020202020204" pitchFamily="34" charset="0"/>
              <a:buChar char="•"/>
            </a:pPr>
            <a:r>
              <a:rPr lang="en-GB" sz="2800" baseline="0" dirty="0">
                <a:latin typeface="Comic Sans MS"/>
              </a:rPr>
              <a:t>Homework will be put on</a:t>
            </a:r>
            <a:r>
              <a:rPr lang="en-GB" sz="2800" dirty="0">
                <a:latin typeface="Comic Sans MS"/>
              </a:rPr>
              <a:t> the homework section on a Friday to be handed in by the following Thursday. </a:t>
            </a:r>
          </a:p>
          <a:p>
            <a:pPr marL="457200" marR="0" indent="-457200" algn="l" defTabSz="457200" rtl="0" fontAlgn="auto" latinLnBrk="0" hangingPunct="0">
              <a:lnSpc>
                <a:spcPct val="100000"/>
              </a:lnSpc>
              <a:spcBef>
                <a:spcPts val="0"/>
              </a:spcBef>
              <a:spcAft>
                <a:spcPts val="0"/>
              </a:spcAft>
              <a:buClrTx/>
              <a:buSzTx/>
              <a:buFont typeface="Arial" panose="020B0604020202020204" pitchFamily="34" charset="0"/>
              <a:buChar char="•"/>
              <a:tabLst/>
            </a:pPr>
            <a:endParaRPr lang="en-GB" sz="2800" dirty="0">
              <a:latin typeface="Comic Sans MS" panose="030F0702030302020204" pitchFamily="66" charset="0"/>
            </a:endParaRPr>
          </a:p>
          <a:p>
            <a:pPr marL="457200" indent="-457200" algn="l">
              <a:buFont typeface="Arial" panose="020B0604020202020204" pitchFamily="34" charset="0"/>
              <a:buChar char="•"/>
            </a:pPr>
            <a:r>
              <a:rPr lang="en-GB" sz="2800" dirty="0">
                <a:latin typeface="Comic Sans MS"/>
              </a:rPr>
              <a:t>Spellings will be set on a Friday and the children will write these in their contact books on Monday morning. A spelling quiz will be given on Friday mornings each week.</a:t>
            </a:r>
            <a:endParaRPr kumimoji="0" lang="en-GB" sz="2800" b="0" i="0" u="none" strike="noStrike" cap="none" spc="0" normalizeH="0" baseline="0" dirty="0">
              <a:ln>
                <a:noFill/>
              </a:ln>
              <a:solidFill>
                <a:srgbClr val="FFFFFF"/>
              </a:solidFill>
              <a:effectLst/>
              <a:uFillTx/>
              <a:latin typeface="Comic Sans MS" panose="030F0702030302020204" pitchFamily="66" charset="0"/>
              <a:sym typeface="Chalkduster"/>
            </a:endParaRPr>
          </a:p>
        </p:txBody>
      </p:sp>
      <p:sp>
        <p:nvSpPr>
          <p:cNvPr id="8" name="AutoShape 2" descr="Sir Henry Fermor C of E Primary School - Home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a:blip r:embed="rId2"/>
          <a:stretch>
            <a:fillRect/>
          </a:stretch>
        </p:blipFill>
        <p:spPr>
          <a:xfrm>
            <a:off x="10781960" y="160338"/>
            <a:ext cx="2143125" cy="2143125"/>
          </a:xfrm>
          <a:prstGeom prst="rect">
            <a:avLst/>
          </a:prstGeom>
        </p:spPr>
      </p:pic>
    </p:spTree>
    <p:extLst>
      <p:ext uri="{BB962C8B-B14F-4D97-AF65-F5344CB8AC3E}">
        <p14:creationId xmlns:p14="http://schemas.microsoft.com/office/powerpoint/2010/main" val="2311797537"/>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a:spLocks noGrp="1"/>
          </p:cNvSpPr>
          <p:nvPr>
            <p:ph type="title"/>
          </p:nvPr>
        </p:nvSpPr>
        <p:spPr>
          <a:xfrm>
            <a:off x="277778" y="1855604"/>
            <a:ext cx="12426544" cy="2540000"/>
          </a:xfrm>
          <a:prstGeom prst="rect">
            <a:avLst/>
          </a:prstGeom>
        </p:spPr>
        <p:txBody>
          <a:bodyPr>
            <a:normAutofit fontScale="90000"/>
          </a:bodyPr>
          <a:lstStyle>
            <a:lvl1pPr>
              <a:defRPr>
                <a:solidFill>
                  <a:schemeClr val="accent5"/>
                </a:solidFill>
              </a:defRPr>
            </a:lvl1pPr>
          </a:lstStyle>
          <a:p>
            <a:r>
              <a:rPr lang="en-GB" sz="4400" b="1" dirty="0">
                <a:solidFill>
                  <a:schemeClr val="tx1"/>
                </a:solidFill>
                <a:latin typeface="Comic Sans MS" panose="030F0702030302020204" pitchFamily="66" charset="0"/>
              </a:rPr>
              <a:t>Supporting Learning at Home</a:t>
            </a:r>
            <a:br>
              <a:rPr lang="en-GB" sz="4400" b="1" dirty="0">
                <a:solidFill>
                  <a:schemeClr val="tx1"/>
                </a:solidFill>
                <a:latin typeface="Comic Sans MS" panose="030F0702030302020204" pitchFamily="66" charset="0"/>
              </a:rPr>
            </a:br>
            <a:br>
              <a:rPr lang="en-GB" sz="3300" dirty="0">
                <a:solidFill>
                  <a:schemeClr val="tx1"/>
                </a:solidFill>
                <a:latin typeface="Comic Sans MS" panose="030F0702030302020204" pitchFamily="66" charset="0"/>
              </a:rPr>
            </a:br>
            <a:r>
              <a:rPr lang="en-GB" sz="3300" b="1" dirty="0">
                <a:solidFill>
                  <a:schemeClr val="tx1"/>
                </a:solidFill>
                <a:latin typeface="Comic Sans MS" panose="030F0702030302020204" pitchFamily="66" charset="0"/>
              </a:rPr>
              <a:t>There are many ways that you can support your child with their learning at home.  Including:</a:t>
            </a:r>
            <a:br>
              <a:rPr lang="en-GB" dirty="0"/>
            </a:br>
            <a:r>
              <a:rPr lang="en-GB" dirty="0"/>
              <a:t> </a:t>
            </a:r>
            <a:endParaRPr dirty="0"/>
          </a:p>
        </p:txBody>
      </p:sp>
      <p:sp>
        <p:nvSpPr>
          <p:cNvPr id="2" name="TextBox 1"/>
          <p:cNvSpPr txBox="1"/>
          <p:nvPr/>
        </p:nvSpPr>
        <p:spPr>
          <a:xfrm>
            <a:off x="277778" y="4543587"/>
            <a:ext cx="11805921" cy="45345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457200" indent="-457200" algn="l">
              <a:buFont typeface="Arial" panose="020B0604020202020204" pitchFamily="34" charset="0"/>
              <a:buChar char="•"/>
            </a:pPr>
            <a:r>
              <a:rPr lang="en-GB" sz="3600" dirty="0">
                <a:solidFill>
                  <a:schemeClr val="tx1"/>
                </a:solidFill>
                <a:latin typeface="Comic Sans MS" panose="030F0702030302020204" pitchFamily="66" charset="0"/>
              </a:rPr>
              <a:t>Reading Daily – Both to themselves and to another person</a:t>
            </a:r>
          </a:p>
          <a:p>
            <a:pPr marL="457200" indent="-457200" algn="l">
              <a:buFont typeface="Arial" panose="020B0604020202020204" pitchFamily="34" charset="0"/>
              <a:buChar char="•"/>
            </a:pPr>
            <a:r>
              <a:rPr lang="en-GB" sz="3600" dirty="0">
                <a:solidFill>
                  <a:schemeClr val="tx1"/>
                </a:solidFill>
                <a:latin typeface="Comic Sans MS" panose="030F0702030302020204" pitchFamily="66" charset="0"/>
              </a:rPr>
              <a:t>Times tables practise – 5 minutes a day</a:t>
            </a:r>
          </a:p>
          <a:p>
            <a:pPr marL="457200" indent="-457200" algn="l">
              <a:buFont typeface="Arial" panose="020B0604020202020204" pitchFamily="34" charset="0"/>
              <a:buChar char="•"/>
            </a:pPr>
            <a:r>
              <a:rPr lang="en-GB" sz="3600" dirty="0">
                <a:solidFill>
                  <a:schemeClr val="tx1"/>
                </a:solidFill>
                <a:latin typeface="Comic Sans MS" panose="030F0702030302020204" pitchFamily="66" charset="0"/>
              </a:rPr>
              <a:t>Completing homework tasks</a:t>
            </a:r>
          </a:p>
          <a:p>
            <a:pPr marL="457200" indent="-457200" algn="l">
              <a:buFont typeface="Arial" panose="020B0604020202020204" pitchFamily="34" charset="0"/>
              <a:buChar char="•"/>
            </a:pPr>
            <a:r>
              <a:rPr lang="en-GB" sz="3600" dirty="0">
                <a:solidFill>
                  <a:schemeClr val="tx1"/>
                </a:solidFill>
                <a:latin typeface="Comic Sans MS"/>
              </a:rPr>
              <a:t>Encouraging learning to be applied in real life eg writing a shopping list, helping calculate total shopping bills, doing chores to encourage taking responsibility etc.</a:t>
            </a:r>
            <a:endParaRPr lang="en-GB" sz="3600" b="0" i="0" u="none" strike="noStrike" cap="none" spc="0" normalizeH="0" baseline="0" dirty="0">
              <a:ln>
                <a:noFill/>
              </a:ln>
              <a:solidFill>
                <a:schemeClr val="tx1"/>
              </a:solidFill>
              <a:effectLst/>
              <a:uFillTx/>
              <a:latin typeface="Comic Sans MS"/>
            </a:endParaRPr>
          </a:p>
        </p:txBody>
      </p:sp>
      <p:pic>
        <p:nvPicPr>
          <p:cNvPr id="4" name="Picture 3"/>
          <p:cNvPicPr>
            <a:picLocks noChangeAspect="1"/>
          </p:cNvPicPr>
          <p:nvPr/>
        </p:nvPicPr>
        <p:blipFill>
          <a:blip r:embed="rId2"/>
          <a:stretch>
            <a:fillRect/>
          </a:stretch>
        </p:blipFill>
        <p:spPr>
          <a:xfrm>
            <a:off x="10861675" y="103491"/>
            <a:ext cx="2143125" cy="2143125"/>
          </a:xfrm>
          <a:prstGeom prst="rect">
            <a:avLst/>
          </a:prstGeom>
        </p:spPr>
      </p:pic>
    </p:spTree>
    <p:extLst>
      <p:ext uri="{BB962C8B-B14F-4D97-AF65-F5344CB8AC3E}">
        <p14:creationId xmlns:p14="http://schemas.microsoft.com/office/powerpoint/2010/main" val="60322306"/>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a:spLocks noGrp="1"/>
          </p:cNvSpPr>
          <p:nvPr>
            <p:ph type="title"/>
          </p:nvPr>
        </p:nvSpPr>
        <p:spPr>
          <a:xfrm>
            <a:off x="277778" y="707740"/>
            <a:ext cx="12426544" cy="1393434"/>
          </a:xfrm>
          <a:prstGeom prst="rect">
            <a:avLst/>
          </a:prstGeom>
        </p:spPr>
        <p:txBody>
          <a:bodyPr>
            <a:normAutofit/>
          </a:bodyPr>
          <a:lstStyle>
            <a:lvl1pPr>
              <a:defRPr>
                <a:solidFill>
                  <a:schemeClr val="accent5"/>
                </a:solidFill>
              </a:defRPr>
            </a:lvl1pPr>
          </a:lstStyle>
          <a:p>
            <a:r>
              <a:rPr lang="en-GB" sz="4400" b="1" dirty="0">
                <a:solidFill>
                  <a:schemeClr val="tx1"/>
                </a:solidFill>
                <a:latin typeface="Comic Sans MS" panose="030F0702030302020204" pitchFamily="66" charset="0"/>
              </a:rPr>
              <a:t>Breaks and Lunches</a:t>
            </a:r>
            <a:endParaRPr dirty="0"/>
          </a:p>
        </p:txBody>
      </p:sp>
      <p:sp>
        <p:nvSpPr>
          <p:cNvPr id="2" name="TextBox 1"/>
          <p:cNvSpPr txBox="1"/>
          <p:nvPr/>
        </p:nvSpPr>
        <p:spPr>
          <a:xfrm>
            <a:off x="588089" y="2729616"/>
            <a:ext cx="11805921" cy="50885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457200" indent="-457200" algn="l">
              <a:buFont typeface="Arial" panose="020B0604020202020204" pitchFamily="34" charset="0"/>
              <a:buChar char="•"/>
            </a:pPr>
            <a:r>
              <a:rPr lang="en-GB" sz="3600" dirty="0">
                <a:solidFill>
                  <a:schemeClr val="tx1"/>
                </a:solidFill>
                <a:latin typeface="Comic Sans MS" panose="030F0702030302020204" pitchFamily="66" charset="0"/>
              </a:rPr>
              <a:t>Children are allowed to bring a healthy snack for break.  This can be either a piece of fresh fruit or some vegetables (</a:t>
            </a:r>
            <a:r>
              <a:rPr lang="en-GB" sz="3600" dirty="0" err="1">
                <a:solidFill>
                  <a:schemeClr val="tx1"/>
                </a:solidFill>
                <a:latin typeface="Comic Sans MS" panose="030F0702030302020204" pitchFamily="66" charset="0"/>
              </a:rPr>
              <a:t>eg</a:t>
            </a:r>
            <a:r>
              <a:rPr lang="en-GB" sz="3600" dirty="0">
                <a:solidFill>
                  <a:schemeClr val="tx1"/>
                </a:solidFill>
                <a:latin typeface="Comic Sans MS" panose="030F0702030302020204" pitchFamily="66" charset="0"/>
              </a:rPr>
              <a:t>: carrot sticks or cucumber).</a:t>
            </a:r>
          </a:p>
          <a:p>
            <a:pPr marL="457200" indent="-457200" algn="l">
              <a:buFont typeface="Arial" panose="020B0604020202020204" pitchFamily="34" charset="0"/>
              <a:buChar char="•"/>
            </a:pPr>
            <a:r>
              <a:rPr lang="en-GB" sz="3600" dirty="0">
                <a:solidFill>
                  <a:schemeClr val="tx1"/>
                </a:solidFill>
                <a:latin typeface="Comic Sans MS" panose="030F0702030302020204" pitchFamily="66" charset="0"/>
              </a:rPr>
              <a:t>Please remember that we are a nut free school.</a:t>
            </a:r>
          </a:p>
          <a:p>
            <a:pPr marL="457200" indent="-457200" algn="l">
              <a:buFont typeface="Arial" panose="020B0604020202020204" pitchFamily="34" charset="0"/>
              <a:buChar char="•"/>
            </a:pPr>
            <a:endParaRPr kumimoji="0" lang="en-GB" sz="3600" b="0" i="0" u="none" strike="noStrike" cap="none" spc="0" normalizeH="0" baseline="0" dirty="0">
              <a:ln>
                <a:noFill/>
              </a:ln>
              <a:solidFill>
                <a:schemeClr val="tx1"/>
              </a:solidFill>
              <a:effectLst/>
              <a:uFillTx/>
              <a:latin typeface="Comic Sans MS" panose="030F0702030302020204" pitchFamily="66" charset="0"/>
              <a:sym typeface="Chalkduster"/>
            </a:endParaRPr>
          </a:p>
          <a:p>
            <a:pPr marL="457200" indent="-457200" algn="l">
              <a:buFont typeface="Arial" panose="020B0604020202020204" pitchFamily="34" charset="0"/>
              <a:buChar char="•"/>
            </a:pPr>
            <a:r>
              <a:rPr lang="en-GB" sz="3600" dirty="0">
                <a:solidFill>
                  <a:schemeClr val="tx1"/>
                </a:solidFill>
                <a:latin typeface="Comic Sans MS" panose="030F0702030302020204" pitchFamily="66" charset="0"/>
              </a:rPr>
              <a:t>If you wish to book school lunch for your child please do so via Parent Pay.  Children are not allowed to change the choice that has been booked for them.</a:t>
            </a:r>
            <a:endParaRPr kumimoji="0" lang="en-GB" sz="3600" b="0" i="0" u="none" strike="noStrike" cap="none" spc="0" normalizeH="0" baseline="0" dirty="0">
              <a:ln>
                <a:noFill/>
              </a:ln>
              <a:solidFill>
                <a:srgbClr val="FFFFFF"/>
              </a:solidFill>
              <a:effectLst/>
              <a:uFillTx/>
              <a:sym typeface="Chalkduster"/>
            </a:endParaRPr>
          </a:p>
        </p:txBody>
      </p:sp>
      <p:pic>
        <p:nvPicPr>
          <p:cNvPr id="4" name="Picture 3"/>
          <p:cNvPicPr>
            <a:picLocks noChangeAspect="1"/>
          </p:cNvPicPr>
          <p:nvPr/>
        </p:nvPicPr>
        <p:blipFill>
          <a:blip r:embed="rId2"/>
          <a:stretch>
            <a:fillRect/>
          </a:stretch>
        </p:blipFill>
        <p:spPr>
          <a:xfrm>
            <a:off x="10781960" y="160338"/>
            <a:ext cx="2143125" cy="2143125"/>
          </a:xfrm>
          <a:prstGeom prst="rect">
            <a:avLst/>
          </a:prstGeom>
        </p:spPr>
      </p:pic>
    </p:spTree>
    <p:extLst>
      <p:ext uri="{BB962C8B-B14F-4D97-AF65-F5344CB8AC3E}">
        <p14:creationId xmlns:p14="http://schemas.microsoft.com/office/powerpoint/2010/main" val="13530817"/>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a:spLocks noGrp="1"/>
          </p:cNvSpPr>
          <p:nvPr>
            <p:ph type="title"/>
          </p:nvPr>
        </p:nvSpPr>
        <p:spPr>
          <a:xfrm>
            <a:off x="161047" y="4230451"/>
            <a:ext cx="12426544" cy="4485532"/>
          </a:xfrm>
          <a:prstGeom prst="rect">
            <a:avLst/>
          </a:prstGeom>
        </p:spPr>
        <p:txBody>
          <a:bodyPr>
            <a:normAutofit fontScale="90000"/>
          </a:bodyPr>
          <a:lstStyle>
            <a:lvl1pPr>
              <a:defRPr>
                <a:solidFill>
                  <a:schemeClr val="accent5"/>
                </a:solidFill>
              </a:defRPr>
            </a:lvl1pPr>
          </a:lstStyle>
          <a:p>
            <a:r>
              <a:rPr lang="en-GB" sz="4400" b="1" dirty="0">
                <a:solidFill>
                  <a:schemeClr val="tx1"/>
                </a:solidFill>
                <a:latin typeface="Comic Sans MS"/>
              </a:rPr>
              <a:t>Can you help us?</a:t>
            </a:r>
            <a:br>
              <a:rPr lang="en-GB" sz="4400" b="1" dirty="0">
                <a:latin typeface="Comic Sans MS" panose="030F0702030302020204" pitchFamily="66" charset="0"/>
              </a:rPr>
            </a:br>
            <a:br>
              <a:rPr lang="en-GB" sz="3300" dirty="0">
                <a:latin typeface="Comic Sans MS" panose="030F0702030302020204" pitchFamily="66" charset="0"/>
              </a:rPr>
            </a:br>
            <a:r>
              <a:rPr lang="en-GB" sz="3300" dirty="0">
                <a:solidFill>
                  <a:schemeClr val="tx1"/>
                </a:solidFill>
                <a:latin typeface="Comic Sans MS"/>
              </a:rPr>
              <a:t>During the year there are various opportunities where we would really appreciate your help.</a:t>
            </a:r>
            <a:br>
              <a:rPr lang="en-GB" sz="3300" dirty="0">
                <a:latin typeface="Comic Sans MS" panose="030F0702030302020204" pitchFamily="66" charset="0"/>
              </a:rPr>
            </a:br>
            <a:r>
              <a:rPr lang="en-GB" sz="3300" dirty="0">
                <a:solidFill>
                  <a:schemeClr val="tx1"/>
                </a:solidFill>
                <a:latin typeface="Comic Sans MS"/>
              </a:rPr>
              <a:t>If you feel you may be able to volunteer to help us in any of the following ways please leave your name and contact details on the sheet before you leave.  This is not a definite commitment to help at this stage:</a:t>
            </a:r>
            <a:br>
              <a:rPr lang="en-GB" sz="3300" dirty="0">
                <a:latin typeface="Comic Sans MS" panose="030F0702030302020204" pitchFamily="66" charset="0"/>
              </a:rPr>
            </a:br>
            <a:br>
              <a:rPr lang="en-GB" sz="3300" dirty="0">
                <a:latin typeface="Comic Sans MS" panose="030F0702030302020204" pitchFamily="66" charset="0"/>
              </a:rPr>
            </a:br>
            <a:r>
              <a:rPr lang="en-GB" sz="3300" dirty="0">
                <a:solidFill>
                  <a:schemeClr val="tx1"/>
                </a:solidFill>
                <a:latin typeface="Comic Sans MS"/>
              </a:rPr>
              <a:t>We are looking for:</a:t>
            </a:r>
            <a:br>
              <a:rPr lang="en-GB" sz="3300" dirty="0">
                <a:latin typeface="Comic Sans MS" panose="030F0702030302020204" pitchFamily="66" charset="0"/>
              </a:rPr>
            </a:br>
            <a:r>
              <a:rPr lang="en-GB" sz="3300" dirty="0">
                <a:solidFill>
                  <a:schemeClr val="tx1"/>
                </a:solidFill>
                <a:latin typeface="Comic Sans MS"/>
              </a:rPr>
              <a:t>People to help with swimming/ Forest School</a:t>
            </a:r>
            <a:br>
              <a:rPr lang="en-GB" sz="3300" dirty="0">
                <a:latin typeface="Comic Sans MS" panose="030F0702030302020204" pitchFamily="66" charset="0"/>
              </a:rPr>
            </a:br>
            <a:r>
              <a:rPr lang="en-GB" sz="3300" dirty="0">
                <a:solidFill>
                  <a:schemeClr val="tx1"/>
                </a:solidFill>
                <a:latin typeface="Comic Sans MS"/>
              </a:rPr>
              <a:t>People to listen to readers</a:t>
            </a:r>
            <a:br>
              <a:rPr lang="en-GB" sz="3300" dirty="0">
                <a:latin typeface="Comic Sans MS" panose="030F0702030302020204" pitchFamily="66" charset="0"/>
              </a:rPr>
            </a:br>
            <a:r>
              <a:rPr lang="en-GB" sz="3300" dirty="0">
                <a:solidFill>
                  <a:schemeClr val="tx1"/>
                </a:solidFill>
                <a:latin typeface="Comic Sans MS"/>
              </a:rPr>
              <a:t>Help with school trips</a:t>
            </a:r>
            <a:br>
              <a:rPr lang="en-GB" sz="3300" dirty="0">
                <a:latin typeface="Comic Sans MS" panose="030F0702030302020204" pitchFamily="66" charset="0"/>
              </a:rPr>
            </a:br>
            <a:br>
              <a:rPr lang="en-GB" dirty="0"/>
            </a:br>
            <a:r>
              <a:rPr lang="en-GB" dirty="0"/>
              <a:t> </a:t>
            </a:r>
            <a:endParaRPr dirty="0"/>
          </a:p>
        </p:txBody>
      </p:sp>
      <p:pic>
        <p:nvPicPr>
          <p:cNvPr id="3" name="Picture 2"/>
          <p:cNvPicPr>
            <a:picLocks noChangeAspect="1"/>
          </p:cNvPicPr>
          <p:nvPr/>
        </p:nvPicPr>
        <p:blipFill>
          <a:blip r:embed="rId2"/>
          <a:stretch>
            <a:fillRect/>
          </a:stretch>
        </p:blipFill>
        <p:spPr>
          <a:xfrm>
            <a:off x="10781960" y="160338"/>
            <a:ext cx="2143125" cy="2143125"/>
          </a:xfrm>
          <a:prstGeom prst="rect">
            <a:avLst/>
          </a:prstGeom>
        </p:spPr>
      </p:pic>
    </p:spTree>
    <p:extLst>
      <p:ext uri="{BB962C8B-B14F-4D97-AF65-F5344CB8AC3E}">
        <p14:creationId xmlns:p14="http://schemas.microsoft.com/office/powerpoint/2010/main" val="2306909348"/>
      </p:ext>
    </p:extLst>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336" y="319932"/>
            <a:ext cx="10464800" cy="1722877"/>
          </a:xfrm>
        </p:spPr>
        <p:txBody>
          <a:bodyPr>
            <a:normAutofit/>
          </a:bodyPr>
          <a:lstStyle/>
          <a:p>
            <a:r>
              <a:rPr lang="en-GB" sz="4000" b="1" dirty="0">
                <a:latin typeface="Comic Sans MS" panose="030F0702030302020204" pitchFamily="66" charset="0"/>
              </a:rPr>
              <a:t>If you need to get in touch:</a:t>
            </a:r>
          </a:p>
        </p:txBody>
      </p:sp>
      <p:sp>
        <p:nvSpPr>
          <p:cNvPr id="3" name="Text Placeholder 2"/>
          <p:cNvSpPr>
            <a:spLocks noGrp="1"/>
          </p:cNvSpPr>
          <p:nvPr>
            <p:ph type="body" idx="1"/>
          </p:nvPr>
        </p:nvSpPr>
        <p:spPr>
          <a:xfrm>
            <a:off x="1017081" y="1614790"/>
            <a:ext cx="10464800" cy="7821039"/>
          </a:xfrm>
        </p:spPr>
        <p:txBody>
          <a:bodyPr>
            <a:normAutofit/>
          </a:bodyPr>
          <a:lstStyle/>
          <a:p>
            <a:pPr lvl="0"/>
            <a:r>
              <a:rPr lang="en-GB" sz="2800" dirty="0">
                <a:latin typeface="Comic Sans MS" panose="030F0702030302020204" pitchFamily="66" charset="0"/>
              </a:rPr>
              <a:t>If you need to speak to us in person, you may be able to catch up with us before or after school but this is not always a convenient time to talk. If not, you can arrange a meeting via the office.</a:t>
            </a:r>
          </a:p>
          <a:p>
            <a:pPr lvl="0"/>
            <a:r>
              <a:rPr lang="en-GB" sz="2800" dirty="0">
                <a:latin typeface="Comic Sans MS" panose="030F0702030302020204" pitchFamily="66" charset="0"/>
              </a:rPr>
              <a:t>Please let your child know if you have written a note in their Contact Book. </a:t>
            </a:r>
            <a:r>
              <a:rPr lang="en-GB" sz="2800" b="1" u="sng" dirty="0">
                <a:latin typeface="Comic Sans MS" panose="030F0702030302020204" pitchFamily="66" charset="0"/>
              </a:rPr>
              <a:t>In Year 5, it is their responsibility to show us. </a:t>
            </a:r>
          </a:p>
          <a:p>
            <a:pPr lvl="0"/>
            <a:r>
              <a:rPr lang="en-GB" sz="2800" dirty="0">
                <a:latin typeface="Comic Sans MS" panose="030F0702030302020204" pitchFamily="66" charset="0"/>
              </a:rPr>
              <a:t>Please use the contact book to inform us of any important changes to pick up arrangements and any other important information regarding your child. Appointments also need to be registered with the office.</a:t>
            </a:r>
          </a:p>
          <a:p>
            <a:pPr lvl="0"/>
            <a:r>
              <a:rPr lang="en-GB" sz="2800" dirty="0">
                <a:latin typeface="Comic Sans MS" panose="030F0702030302020204" pitchFamily="66" charset="0"/>
              </a:rPr>
              <a:t>The other way that you can contact us is by e-mailing the office. These e-mails will then be sent to us.</a:t>
            </a:r>
          </a:p>
          <a:p>
            <a:endParaRPr lang="en-GB" dirty="0"/>
          </a:p>
        </p:txBody>
      </p:sp>
      <p:sp>
        <p:nvSpPr>
          <p:cNvPr id="4" name="AutoShape 2" descr="two people talking speech bubbles - Clip Art Libra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11098990" y="160338"/>
            <a:ext cx="1454453" cy="1454453"/>
          </a:xfrm>
          <a:prstGeom prst="rect">
            <a:avLst/>
          </a:prstGeom>
        </p:spPr>
      </p:pic>
    </p:spTree>
    <p:extLst>
      <p:ext uri="{BB962C8B-B14F-4D97-AF65-F5344CB8AC3E}">
        <p14:creationId xmlns:p14="http://schemas.microsoft.com/office/powerpoint/2010/main" val="1758650057"/>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000" dirty="0">
                <a:latin typeface="Comic Sans MS" panose="030F0702030302020204" pitchFamily="66" charset="0"/>
              </a:rPr>
              <a:t>Are there any questions?</a:t>
            </a:r>
          </a:p>
        </p:txBody>
      </p:sp>
      <p:pic>
        <p:nvPicPr>
          <p:cNvPr id="5" name="Picture 4"/>
          <p:cNvPicPr>
            <a:picLocks noChangeAspect="1"/>
          </p:cNvPicPr>
          <p:nvPr/>
        </p:nvPicPr>
        <p:blipFill>
          <a:blip r:embed="rId2"/>
          <a:stretch>
            <a:fillRect/>
          </a:stretch>
        </p:blipFill>
        <p:spPr>
          <a:xfrm>
            <a:off x="3253260" y="3126530"/>
            <a:ext cx="6961972" cy="3138083"/>
          </a:xfrm>
          <a:prstGeom prst="rect">
            <a:avLst/>
          </a:prstGeom>
        </p:spPr>
      </p:pic>
      <p:pic>
        <p:nvPicPr>
          <p:cNvPr id="4" name="Picture 3"/>
          <p:cNvPicPr>
            <a:picLocks noChangeAspect="1"/>
          </p:cNvPicPr>
          <p:nvPr/>
        </p:nvPicPr>
        <p:blipFill>
          <a:blip r:embed="rId3"/>
          <a:stretch>
            <a:fillRect/>
          </a:stretch>
        </p:blipFill>
        <p:spPr>
          <a:xfrm>
            <a:off x="10781960" y="160338"/>
            <a:ext cx="2143125" cy="2143125"/>
          </a:xfrm>
          <a:prstGeom prst="rect">
            <a:avLst/>
          </a:prstGeom>
        </p:spPr>
      </p:pic>
    </p:spTree>
    <p:extLst>
      <p:ext uri="{BB962C8B-B14F-4D97-AF65-F5344CB8AC3E}">
        <p14:creationId xmlns:p14="http://schemas.microsoft.com/office/powerpoint/2010/main" val="3282756430"/>
      </p:ext>
    </p:extLst>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halkboard">
  <a:themeElements>
    <a:clrScheme name="Chalkboard">
      <a:dk1>
        <a:srgbClr val="BC00FF"/>
      </a:dk1>
      <a:lt1>
        <a:srgbClr val="FFFFFF"/>
      </a:lt1>
      <a:dk2>
        <a:srgbClr val="51504D"/>
      </a:dk2>
      <a:lt2>
        <a:srgbClr val="CBC8C2"/>
      </a:lt2>
      <a:accent1>
        <a:srgbClr val="71B0E2"/>
      </a:accent1>
      <a:accent2>
        <a:srgbClr val="A8E685"/>
      </a:accent2>
      <a:accent3>
        <a:srgbClr val="FFE181"/>
      </a:accent3>
      <a:accent4>
        <a:srgbClr val="F2A057"/>
      </a:accent4>
      <a:accent5>
        <a:srgbClr val="FF7777"/>
      </a:accent5>
      <a:accent6>
        <a:srgbClr val="D4ABEF"/>
      </a:accent6>
      <a:hlink>
        <a:srgbClr val="0000FF"/>
      </a:hlink>
      <a:folHlink>
        <a:srgbClr val="FF00FF"/>
      </a:folHlink>
    </a:clrScheme>
    <a:fontScheme name="Chalkboard">
      <a:majorFont>
        <a:latin typeface="Chalkduster"/>
        <a:ea typeface="Chalkduster"/>
        <a:cs typeface="Chalkduster"/>
      </a:majorFont>
      <a:minorFont>
        <a:latin typeface="Chalkduster"/>
        <a:ea typeface="Chalkduster"/>
        <a:cs typeface="Chalkduster"/>
      </a:minorFont>
    </a:fontScheme>
    <a:fmtScheme name="Chalkbo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63500" dir="162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63500" dist="25400" dir="2700000" rotWithShape="0">
                <a:srgbClr val="000000">
                  <a:alpha val="70000"/>
                </a:srgbClr>
              </a:outerShdw>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a:noFill/>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Chalkboard">
  <a:themeElements>
    <a:clrScheme name="Chalkboard">
      <a:dk1>
        <a:srgbClr val="000000"/>
      </a:dk1>
      <a:lt1>
        <a:srgbClr val="FFFFFF"/>
      </a:lt1>
      <a:dk2>
        <a:srgbClr val="51504D"/>
      </a:dk2>
      <a:lt2>
        <a:srgbClr val="CBC8C2"/>
      </a:lt2>
      <a:accent1>
        <a:srgbClr val="71B0E2"/>
      </a:accent1>
      <a:accent2>
        <a:srgbClr val="A8E685"/>
      </a:accent2>
      <a:accent3>
        <a:srgbClr val="FFE181"/>
      </a:accent3>
      <a:accent4>
        <a:srgbClr val="F2A057"/>
      </a:accent4>
      <a:accent5>
        <a:srgbClr val="FF7777"/>
      </a:accent5>
      <a:accent6>
        <a:srgbClr val="D4ABEF"/>
      </a:accent6>
      <a:hlink>
        <a:srgbClr val="0000FF"/>
      </a:hlink>
      <a:folHlink>
        <a:srgbClr val="FF00FF"/>
      </a:folHlink>
    </a:clrScheme>
    <a:fontScheme name="Chalkboard">
      <a:majorFont>
        <a:latin typeface="Chalkduster"/>
        <a:ea typeface="Chalkduster"/>
        <a:cs typeface="Chalkduster"/>
      </a:majorFont>
      <a:minorFont>
        <a:latin typeface="Chalkduster"/>
        <a:ea typeface="Chalkduster"/>
        <a:cs typeface="Chalkduster"/>
      </a:minorFont>
    </a:fontScheme>
    <a:fmtScheme name="Chalkbo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63500" dir="162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63500" dist="25400" dir="2700000" rotWithShape="0">
                <a:srgbClr val="000000">
                  <a:alpha val="70000"/>
                </a:srgbClr>
              </a:outerShdw>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a:noFill/>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C4F78A1682F24469F3142BAE8CDF592" ma:contentTypeVersion="12" ma:contentTypeDescription="Create a new document." ma:contentTypeScope="" ma:versionID="7ec21ee5c06a98b641f57ea4dceab565">
  <xsd:schema xmlns:xsd="http://www.w3.org/2001/XMLSchema" xmlns:xs="http://www.w3.org/2001/XMLSchema" xmlns:p="http://schemas.microsoft.com/office/2006/metadata/properties" xmlns:ns2="947d29e9-d743-4646-acc1-8aa51587fc98" xmlns:ns3="267f34cf-0848-43d5-ac50-292224fa67e9" targetNamespace="http://schemas.microsoft.com/office/2006/metadata/properties" ma:root="true" ma:fieldsID="bea2930f4c518aaf2f843c971af9ef96" ns2:_="" ns3:_="">
    <xsd:import namespace="947d29e9-d743-4646-acc1-8aa51587fc98"/>
    <xsd:import namespace="267f34cf-0848-43d5-ac50-292224fa67e9"/>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BillingMetadata" minOccurs="0"/>
                <xsd:element ref="ns3:MediaServiceDateTaken" minOccurs="0"/>
                <xsd:element ref="ns3:lcf76f155ced4ddcb4097134ff3c332f" minOccurs="0"/>
                <xsd:element ref="ns2:TaxCatchAll" minOccurs="0"/>
                <xsd:element ref="ns3:MediaServiceGenerationTime" minOccurs="0"/>
                <xsd:element ref="ns3:MediaServiceEventHashCode"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7d29e9-d743-4646-acc1-8aa51587fc9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8" nillable="true" ma:displayName="Taxonomy Catch All Column" ma:hidden="true" ma:list="{ee43477d-6d04-48bc-a1c2-0388312e6a9a}" ma:internalName="TaxCatchAll" ma:showField="CatchAllData" ma:web="947d29e9-d743-4646-acc1-8aa51587fc9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67f34cf-0848-43d5-ac50-292224fa67e9"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BillingMetadata" ma:index="14" nillable="true" ma:displayName="MediaServiceBillingMetadata" ma:hidden="true" ma:internalName="MediaServiceBillingMetadata" ma:readOnly="true">
      <xsd:simpleType>
        <xsd:restriction base="dms:Note"/>
      </xsd:simpleType>
    </xsd:element>
    <xsd:element name="MediaServiceDateTaken" ma:index="15" nillable="true" ma:displayName="MediaServiceDateTaken" ma:descriptio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aec37ee2-645c-44f2-96dd-8211c75d8ab0" ma:termSetId="09814cd3-568e-fe90-9814-8d621ff8fb84" ma:anchorId="fba54fb3-c3e1-fe81-a776-ca4b69148c4d" ma:open="true" ma:isKeyword="false">
      <xsd:complexType>
        <xsd:sequence>
          <xsd:element ref="pc:Terms" minOccurs="0" maxOccurs="1"/>
        </xsd:sequence>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descrip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947d29e9-d743-4646-acc1-8aa51587fc98">VUFHCC6CMJSR-1005985000-55906</_dlc_DocId>
    <_dlc_DocIdUrl xmlns="947d29e9-d743-4646-acc1-8aa51587fc98">
      <Url>https://fermoruk.sharepoint.com/sites/TeacherArea/_layouts/15/DocIdRedir.aspx?ID=VUFHCC6CMJSR-1005985000-55906</Url>
      <Description>VUFHCC6CMJSR-1005985000-55906</Description>
    </_dlc_DocIdUrl>
    <lcf76f155ced4ddcb4097134ff3c332f xmlns="267f34cf-0848-43d5-ac50-292224fa67e9">
      <Terms xmlns="http://schemas.microsoft.com/office/infopath/2007/PartnerControls"/>
    </lcf76f155ced4ddcb4097134ff3c332f>
    <TaxCatchAll xmlns="947d29e9-d743-4646-acc1-8aa51587fc98" xsi:nil="true"/>
  </documentManagement>
</p:properties>
</file>

<file path=customXml/itemProps1.xml><?xml version="1.0" encoding="utf-8"?>
<ds:datastoreItem xmlns:ds="http://schemas.openxmlformats.org/officeDocument/2006/customXml" ds:itemID="{7DBA8E31-845A-4F0E-B869-6EE8FDA960A0}">
  <ds:schemaRefs>
    <ds:schemaRef ds:uri="http://schemas.microsoft.com/sharepoint/events"/>
  </ds:schemaRefs>
</ds:datastoreItem>
</file>

<file path=customXml/itemProps2.xml><?xml version="1.0" encoding="utf-8"?>
<ds:datastoreItem xmlns:ds="http://schemas.openxmlformats.org/officeDocument/2006/customXml" ds:itemID="{D337C168-0B90-47A7-AC17-D4B51C394184}">
  <ds:schemaRefs>
    <ds:schemaRef ds:uri="http://schemas.microsoft.com/sharepoint/v3/contenttype/forms"/>
  </ds:schemaRefs>
</ds:datastoreItem>
</file>

<file path=customXml/itemProps3.xml><?xml version="1.0" encoding="utf-8"?>
<ds:datastoreItem xmlns:ds="http://schemas.openxmlformats.org/officeDocument/2006/customXml" ds:itemID="{BCD97F8A-B86A-467C-A7B3-6499774FC1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7d29e9-d743-4646-acc1-8aa51587fc98"/>
    <ds:schemaRef ds:uri="267f34cf-0848-43d5-ac50-292224fa67e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F4F4D3C7-69CD-47F7-ABEC-0EE4B7BBC757}">
  <ds:schemaRefs>
    <ds:schemaRef ds:uri="http://schemas.microsoft.com/office/2006/metadata/properties"/>
    <ds:schemaRef ds:uri="http://schemas.microsoft.com/office/infopath/2007/PartnerControls"/>
    <ds:schemaRef ds:uri="947d29e9-d743-4646-acc1-8aa51587fc98"/>
    <ds:schemaRef ds:uri="267f34cf-0848-43d5-ac50-292224fa67e9"/>
  </ds:schemaRefs>
</ds:datastoreItem>
</file>

<file path=docProps/app.xml><?xml version="1.0" encoding="utf-8"?>
<Properties xmlns="http://schemas.openxmlformats.org/officeDocument/2006/extended-properties" xmlns:vt="http://schemas.openxmlformats.org/officeDocument/2006/docPropsVTypes">
  <TotalTime>580</TotalTime>
  <Words>1281</Words>
  <Application>Microsoft Office PowerPoint</Application>
  <PresentationFormat>Custom</PresentationFormat>
  <Paragraphs>79</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Chalkboard</vt:lpstr>
      <vt:lpstr>Welcome to Year 5</vt:lpstr>
      <vt:lpstr>This morning:</vt:lpstr>
      <vt:lpstr>Routines</vt:lpstr>
      <vt:lpstr>PowerPoint Presentation</vt:lpstr>
      <vt:lpstr>Equipment:</vt:lpstr>
      <vt:lpstr>PowerPoint Presentation</vt:lpstr>
      <vt:lpstr>Groups and Interventions</vt:lpstr>
      <vt:lpstr>Church Services and other important dates</vt:lpstr>
      <vt:lpstr>Extra-Curricular Activities</vt:lpstr>
      <vt:lpstr>Website including Homework</vt:lpstr>
      <vt:lpstr>Supporting Learning at Home  There are many ways that you can support your child with their learning at home.  Including:  </vt:lpstr>
      <vt:lpstr>Breaks and Lunches</vt:lpstr>
      <vt:lpstr>Can you help us?  During the year there are various opportunities where we would really appreciate your help. If you feel you may be able to volunteer to help us in any of the following ways please leave your name and contact details on the sheet before you leave.  This is not a definite commitment to help at this stage:  We are looking for: People to help with swimming/ Forest School People to listen to readers Help with school trips   </vt:lpstr>
      <vt:lpstr>If you need to get in touch:</vt:lpstr>
      <vt:lpstr>Are there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shf user</dc:creator>
  <cp:lastModifiedBy>Francesca Newman</cp:lastModifiedBy>
  <cp:revision>196</cp:revision>
  <cp:lastPrinted>2023-09-15T07:06:17Z</cp:lastPrinted>
  <dcterms:modified xsi:type="dcterms:W3CDTF">2026-09-18T14:31:19Z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0x0101004C4F78A1682F24469F3142BAE8CDF592</vt:lpwstr>
  </property>
  <property fmtid="{D5CDD505-2E9C-101B-9397-08002B2CF9AE}" pid="3" name="_dlc_DocIdItemGuid">
    <vt:lpwstr>8319e6c7-5e3e-4e3e-8a71-e0bd2b46e4fd</vt:lpwstr>
  </property>
  <property fmtid="{D5CDD505-2E9C-101B-9397-08002B2CF9AE}" pid="4" name="MediaServiceImageTags">
    <vt:lpwstr/>
  </property>
</Properties>
</file>