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63" r:id="rId6"/>
    <p:sldId id="256" r:id="rId7"/>
    <p:sldId id="261" r:id="rId8"/>
    <p:sldId id="257" r:id="rId9"/>
    <p:sldId id="258" r:id="rId10"/>
    <p:sldId id="262" r:id="rId11"/>
    <p:sldId id="264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000000-0000-0000-0000-000000000000}" v="9" dt="2026-09-23T20:00:42.26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gan Jeffs" userId="S::mjeffs@fermorschool.org.uk::9e5ccef7-c87d-4b57-ad85-334eea82c40a" providerId="AD" clId="Web-{00000000-0000-0000-0000-000000000000}"/>
    <pc:docChg chg="modSld">
      <pc:chgData name="Megan Jeffs" userId="S::mjeffs@fermorschool.org.uk::9e5ccef7-c87d-4b57-ad85-334eea82c40a" providerId="AD" clId="Web-{00000000-0000-0000-0000-000000000000}" dt="2026-09-23T20:00:42.265" v="7" actId="1076"/>
      <pc:docMkLst>
        <pc:docMk/>
      </pc:docMkLst>
      <pc:sldChg chg="addSp delSp modSp">
        <pc:chgData name="Megan Jeffs" userId="S::mjeffs@fermorschool.org.uk::9e5ccef7-c87d-4b57-ad85-334eea82c40a" providerId="AD" clId="Web-{00000000-0000-0000-0000-000000000000}" dt="2026-09-23T20:00:42.265" v="7" actId="1076"/>
        <pc:sldMkLst>
          <pc:docMk/>
          <pc:sldMk cId="4191391228" sldId="261"/>
        </pc:sldMkLst>
        <pc:picChg chg="add mod">
          <ac:chgData name="Megan Jeffs" userId="S::mjeffs@fermorschool.org.uk::9e5ccef7-c87d-4b57-ad85-334eea82c40a" providerId="AD" clId="Web-{00000000-0000-0000-0000-000000000000}" dt="2026-09-23T20:00:42.265" v="7" actId="1076"/>
          <ac:picMkLst>
            <pc:docMk/>
            <pc:sldMk cId="4191391228" sldId="261"/>
            <ac:picMk id="3" creationId="{98AD5EEC-DEEB-8ADA-CF15-4ECD21954DAC}"/>
          </ac:picMkLst>
        </pc:picChg>
        <pc:picChg chg="del">
          <ac:chgData name="Megan Jeffs" userId="S::mjeffs@fermorschool.org.uk::9e5ccef7-c87d-4b57-ad85-334eea82c40a" providerId="AD" clId="Web-{00000000-0000-0000-0000-000000000000}" dt="2026-09-23T19:58:46.481" v="5"/>
          <ac:picMkLst>
            <pc:docMk/>
            <pc:sldMk cId="4191391228" sldId="261"/>
            <ac:picMk id="6" creationId="{DCFA7EC6-FEE2-4194-9F21-30CFED79E234}"/>
          </ac:picMkLst>
        </pc:picChg>
      </pc:sldChg>
      <pc:sldChg chg="modSp">
        <pc:chgData name="Megan Jeffs" userId="S::mjeffs@fermorschool.org.uk::9e5ccef7-c87d-4b57-ad85-334eea82c40a" providerId="AD" clId="Web-{00000000-0000-0000-0000-000000000000}" dt="2026-09-23T19:58:30.230" v="4" actId="20577"/>
        <pc:sldMkLst>
          <pc:docMk/>
          <pc:sldMk cId="4163688086" sldId="263"/>
        </pc:sldMkLst>
        <pc:spChg chg="mod">
          <ac:chgData name="Megan Jeffs" userId="S::mjeffs@fermorschool.org.uk::9e5ccef7-c87d-4b57-ad85-334eea82c40a" providerId="AD" clId="Web-{00000000-0000-0000-0000-000000000000}" dt="2026-09-23T19:58:30.230" v="4" actId="20577"/>
          <ac:spMkLst>
            <pc:docMk/>
            <pc:sldMk cId="4163688086" sldId="263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680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2129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983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9726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62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3129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230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3220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0254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1986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430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A8CD2-1700-478B-8089-C5817EAADEB9}" type="datetimeFigureOut">
              <a:rPr lang="en-GB" smtClean="0"/>
              <a:t>23/09/2026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1F783-98B0-4D5F-9898-63409A8629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201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fermorschool.org.uk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3589" y="377780"/>
            <a:ext cx="9547587" cy="5735637"/>
          </a:xfrm>
        </p:spPr>
        <p:txBody>
          <a:bodyPr>
            <a:noAutofit/>
          </a:bodyPr>
          <a:lstStyle/>
          <a:p>
            <a:r>
              <a:rPr lang="en-GB" sz="6600" b="1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Welcome to Year 3</a:t>
            </a:r>
            <a:br>
              <a:rPr lang="en-GB" sz="4800" dirty="0">
                <a:latin typeface="Twinkl Cursive Looped Light" panose="02000000000000000000" pitchFamily="2" charset="0"/>
              </a:rPr>
            </a:br>
            <a:r>
              <a:rPr lang="en-GB" sz="4800" u="sng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Our team consists of:</a:t>
            </a:r>
            <a:br>
              <a:rPr lang="en-GB" sz="4800" u="sng" dirty="0">
                <a:latin typeface="Twinkl Cursive Looped Light" panose="02000000000000000000" pitchFamily="2" charset="0"/>
              </a:rPr>
            </a:br>
            <a:br>
              <a:rPr lang="en-GB" sz="4800" u="sng" dirty="0">
                <a:latin typeface="Twinkl Cursive Looped Light" panose="02000000000000000000" pitchFamily="2" charset="0"/>
              </a:rPr>
            </a:b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Mrs Jeffs</a:t>
            </a:r>
            <a:br>
              <a:rPr lang="en-GB" sz="4800" dirty="0">
                <a:latin typeface="Twinkl Cursive Looped Light" panose="02000000000000000000" pitchFamily="2" charset="0"/>
              </a:rPr>
            </a:b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Mrs Miller</a:t>
            </a:r>
            <a:br>
              <a:rPr lang="en-GB" sz="4800" dirty="0">
                <a:latin typeface="Twinkl Cursive Looped Light" panose="02000000000000000000" pitchFamily="2" charset="0"/>
              </a:rPr>
            </a:b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Miss Groves</a:t>
            </a:r>
            <a:br>
              <a:rPr lang="en-GB" sz="4800" dirty="0">
                <a:latin typeface="Twinkl Cursive Looped Light" panose="02000000000000000000" pitchFamily="2" charset="0"/>
              </a:rPr>
            </a:b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Miss Cashmore</a:t>
            </a:r>
            <a:br>
              <a:rPr lang="en-GB" sz="4800" dirty="0">
                <a:latin typeface="Twinkl Cursive Looped Light" panose="02000000000000000000" pitchFamily="2" charset="0"/>
              </a:rPr>
            </a:b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/>
              </a:rPr>
              <a:t>Mrs McLeod &amp; Mrs Piper</a:t>
            </a:r>
          </a:p>
        </p:txBody>
      </p:sp>
    </p:spTree>
    <p:extLst>
      <p:ext uri="{BB962C8B-B14F-4D97-AF65-F5344CB8AC3E}">
        <p14:creationId xmlns:p14="http://schemas.microsoft.com/office/powerpoint/2010/main" val="4163688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55420" y="333693"/>
            <a:ext cx="9144000" cy="1175067"/>
          </a:xfrm>
        </p:spPr>
        <p:txBody>
          <a:bodyPr>
            <a:normAutofit/>
          </a:bodyPr>
          <a:lstStyle/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Year 3 expectations</a:t>
            </a:r>
            <a:endParaRPr lang="en-GB" dirty="0">
              <a:latin typeface="Twinkl Cursive Looped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82519" y="1711850"/>
            <a:ext cx="4754880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Reading</a:t>
            </a:r>
          </a:p>
          <a:p>
            <a:pPr marL="742950" indent="-742950">
              <a:buAutoNum type="arabicPeriod"/>
            </a:pPr>
            <a:endParaRPr lang="en-GB" sz="4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https://encrypted-tbn0.gstatic.com/images?q=tbn:ANd9GcT9BXdDHl5IgmNnY8IkvPGnYY39SfL0ZVJyV8k-aSgdPnHRftsJ8Rbd2lHkLw:https://media.istockphoto.com/vectors/smiling-man-reading-a-book-vector-id859453156&amp;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354" y="1600902"/>
            <a:ext cx="1173326" cy="1125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582519" y="2903285"/>
            <a:ext cx="53944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Kits and Uniform</a:t>
            </a:r>
          </a:p>
        </p:txBody>
      </p:sp>
      <p:pic>
        <p:nvPicPr>
          <p:cNvPr id="1028" name="Picture 4" descr="https://encrypted-tbn0.gstatic.com/images?q=tbn:ANd9GcTMCcNrT5iCRbui8km3yPaJrrO8UJBP7hCh3_m8ftVChZKoCde89rg4DOJ2dg:https://51.cdn.ekm.net/ekmps/shops/angliasports/images/primary-school-red-gym-bag-720-p.jpg%3Fv%3D1&amp;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5334" y="2768072"/>
            <a:ext cx="1088736" cy="108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encrypted-tbn0.gstatic.com/images?q=tbn:ANd9GcQckTnOQ-812cMPvKAyUjDSUsDAFT7hl1oPVKy8vZ35qVbwJhStIY9oIXSTeA:https://i.pinimg.com/736x/05/70/49/057049bebd4b8edcd76dcd79b0ff94d7.jpg&amp;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5608" y="2665174"/>
            <a:ext cx="1120823" cy="1112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2582519" y="4077107"/>
            <a:ext cx="48285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Contact Books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709957" y="5250929"/>
            <a:ext cx="440697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Pencil cases </a:t>
            </a:r>
          </a:p>
        </p:txBody>
      </p:sp>
      <p:pic>
        <p:nvPicPr>
          <p:cNvPr id="1032" name="Picture 8" descr="https://encrypted-tbn0.gstatic.com/images?q=tbn:ANd9GcR0eyi-ZfMWMOZbtg5f1XqjBedysSAl0Rwm1lNO72w0OT8LcXJc_tw9qKa9YQ:https://cdn5.vectorstock.com/i/1000x1000/36/29/cartoon-exercise-book-yellow-vector-32743629.jpg&amp;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9965" y="4230881"/>
            <a:ext cx="750738" cy="930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https://encrypted-tbn0.gstatic.com/images?q=tbn:ANd9GcTkYqTBLBjUwn721mVSkB3LCdKXHTodpl_DOldUz8pVfnlh-akwX7wf0akQNQ:https://previews.123rf.com/images/clairev/clairev1807/clairev180700082/114771248-pencil-case-theme-image-2-eps10-vector-illustration-.jpg&amp;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680" y="5564629"/>
            <a:ext cx="1172227" cy="940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571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9012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Routines and Timetables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AD5EEC-DEEB-8ADA-CF15-4ECD21954D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6938" y="1709420"/>
            <a:ext cx="785812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391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7200" u="sng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Behaviour</a:t>
            </a:r>
            <a:br>
              <a:rPr lang="en-GB" dirty="0"/>
            </a:b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93963" y="1268730"/>
            <a:ext cx="1199803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Verbal warning for repeating incidents.</a:t>
            </a:r>
          </a:p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Next stage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after verbal warnings</a:t>
            </a:r>
          </a:p>
          <a:p>
            <a:pPr algn="ctr"/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followed up by a 5 minute sanction. Message in contact book if unable to speak to parent/guardian.</a:t>
            </a:r>
          </a:p>
          <a:p>
            <a:pPr algn="ctr"/>
            <a:endParaRPr lang="en-GB" sz="24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i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House Points</a:t>
            </a:r>
          </a:p>
          <a:p>
            <a:pPr algn="ctr"/>
            <a:endParaRPr lang="en-GB" sz="4400" i="1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i="1" dirty="0" err="1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Fermor</a:t>
            </a:r>
            <a:r>
              <a:rPr lang="en-GB" sz="4400" i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 Merits</a:t>
            </a:r>
          </a:p>
          <a:p>
            <a:pPr algn="ctr"/>
            <a:endParaRPr lang="en-GB" sz="3600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en-GB" sz="4400" i="1" dirty="0">
                <a:solidFill>
                  <a:schemeClr val="accent1">
                    <a:lumMod val="75000"/>
                  </a:schemeClr>
                </a:solidFill>
                <a:latin typeface="Comic Sans MS" panose="030F0702030302020204" pitchFamily="66" charset="0"/>
              </a:rPr>
              <a:t>Raffle Tickets</a:t>
            </a:r>
          </a:p>
        </p:txBody>
      </p:sp>
    </p:spTree>
    <p:extLst>
      <p:ext uri="{BB962C8B-B14F-4D97-AF65-F5344CB8AC3E}">
        <p14:creationId xmlns:p14="http://schemas.microsoft.com/office/powerpoint/2010/main" val="14163833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8461" y="755451"/>
            <a:ext cx="1171507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6600" u="sng" dirty="0">
              <a:solidFill>
                <a:schemeClr val="accent1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6600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Class page, Website and Home Learning</a:t>
            </a:r>
          </a:p>
          <a:p>
            <a:pPr marL="342900" indent="-342900">
              <a:buAutoNum type="arabicPeriod"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Spellings</a:t>
            </a:r>
          </a:p>
          <a:p>
            <a:pPr marL="342900" indent="-342900">
              <a:buAutoNum type="arabicPeriod"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Times Tables</a:t>
            </a:r>
          </a:p>
          <a:p>
            <a:pPr marL="342900" indent="-342900">
              <a:buAutoNum type="arabicPeriod"/>
            </a:pPr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Task or project – every two to three weeks.</a:t>
            </a:r>
          </a:p>
        </p:txBody>
      </p:sp>
      <p:sp>
        <p:nvSpPr>
          <p:cNvPr id="6" name="Rectangle 5"/>
          <p:cNvSpPr/>
          <p:nvPr/>
        </p:nvSpPr>
        <p:spPr>
          <a:xfrm>
            <a:off x="3877706" y="1116569"/>
            <a:ext cx="34307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https://www.fermorschool.org.uk/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0093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Interventions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61110" y="2343150"/>
            <a:ext cx="96697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Sessions after school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– if your child is chosen a letter and agreement needed from adult. (Not until after half term.)</a:t>
            </a:r>
          </a:p>
          <a:p>
            <a:endParaRPr lang="en-GB" sz="3600" dirty="0">
              <a:solidFill>
                <a:schemeClr val="accent1">
                  <a:lumMod val="75000"/>
                </a:schemeClr>
              </a:solidFill>
              <a:latin typeface="Twinkl Cursive Looped Light" panose="02000000000000000000" pitchFamily="2" charset="0"/>
            </a:endParaRPr>
          </a:p>
          <a:p>
            <a:r>
              <a:rPr lang="en-GB" sz="3600" u="sng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Sessions throughout the day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– no agreement needed, but we may talk to you about what your child is a part of.</a:t>
            </a:r>
          </a:p>
        </p:txBody>
      </p:sp>
    </p:spTree>
    <p:extLst>
      <p:ext uri="{BB962C8B-B14F-4D97-AF65-F5344CB8AC3E}">
        <p14:creationId xmlns:p14="http://schemas.microsoft.com/office/powerpoint/2010/main" val="2497229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63040" y="857250"/>
            <a:ext cx="99555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6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Any questions…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298775" y="2538133"/>
            <a:ext cx="695280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</a:rPr>
              <a:t>Thank you so much for coming </a:t>
            </a:r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  <a:sym typeface="Wingdings" panose="05000000000000000000" pitchFamily="2" charset="2"/>
              </a:rPr>
              <a:t></a:t>
            </a:r>
          </a:p>
          <a:p>
            <a:pPr algn="ctr"/>
            <a:r>
              <a:rPr lang="en-GB" sz="4800" dirty="0">
                <a:solidFill>
                  <a:schemeClr val="accent1">
                    <a:lumMod val="75000"/>
                  </a:schemeClr>
                </a:solidFill>
                <a:latin typeface="Twinkl Cursive Looped Light" panose="02000000000000000000" pitchFamily="2" charset="0"/>
                <a:sym typeface="Wingdings" panose="05000000000000000000" pitchFamily="2" charset="2"/>
              </a:rPr>
              <a:t>Please make sure you have signed on the sign in sheet for your child’s class.</a:t>
            </a:r>
            <a:endParaRPr lang="en-GB" sz="4800" dirty="0">
              <a:solidFill>
                <a:schemeClr val="accent1">
                  <a:lumMod val="75000"/>
                </a:schemeClr>
              </a:solidFill>
              <a:latin typeface="Twinkl Cursive Looped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237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67f34cf-0848-43d5-ac50-292224fa67e9">
      <Terms xmlns="http://schemas.microsoft.com/office/infopath/2007/PartnerControls"/>
    </lcf76f155ced4ddcb4097134ff3c332f>
    <TaxCatchAll xmlns="947d29e9-d743-4646-acc1-8aa51587fc98" xsi:nil="true"/>
    <_dlc_DocId xmlns="947d29e9-d743-4646-acc1-8aa51587fc98">VUFHCC6CMJSR-1005985000-100938</_dlc_DocId>
    <_dlc_DocIdUrl xmlns="947d29e9-d743-4646-acc1-8aa51587fc98">
      <Url>https://fermoruk.sharepoint.com/sites/TeacherArea/_layouts/15/DocIdRedir.aspx?ID=VUFHCC6CMJSR-1005985000-100938</Url>
      <Description>VUFHCC6CMJSR-1005985000-100938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F78A1682F24469F3142BAE8CDF592" ma:contentTypeVersion="12" ma:contentTypeDescription="Create a new document." ma:contentTypeScope="" ma:versionID="7ec21ee5c06a98b641f57ea4dceab565">
  <xsd:schema xmlns:xsd="http://www.w3.org/2001/XMLSchema" xmlns:xs="http://www.w3.org/2001/XMLSchema" xmlns:p="http://schemas.microsoft.com/office/2006/metadata/properties" xmlns:ns2="947d29e9-d743-4646-acc1-8aa51587fc98" xmlns:ns3="267f34cf-0848-43d5-ac50-292224fa67e9" targetNamespace="http://schemas.microsoft.com/office/2006/metadata/properties" ma:root="true" ma:fieldsID="bea2930f4c518aaf2f843c971af9ef96" ns2:_="" ns3:_="">
    <xsd:import namespace="947d29e9-d743-4646-acc1-8aa51587fc98"/>
    <xsd:import namespace="267f34cf-0848-43d5-ac50-292224fa67e9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BillingMetadata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7d29e9-d743-4646-acc1-8aa51587fc9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8" nillable="true" ma:displayName="Taxonomy Catch All Column" ma:hidden="true" ma:list="{ee43477d-6d04-48bc-a1c2-0388312e6a9a}" ma:internalName="TaxCatchAll" ma:showField="CatchAllData" ma:web="947d29e9-d743-4646-acc1-8aa51587fc9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67f34cf-0848-43d5-ac50-292224fa67e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4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5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aec37ee2-645c-44f2-96dd-8211c75d8ab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08C1DB46-C0CE-4092-958D-9203275ADBFF}">
  <ds:schemaRefs>
    <ds:schemaRef ds:uri="http://schemas.microsoft.com/office/2006/metadata/properties"/>
    <ds:schemaRef ds:uri="http://www.w3.org/XML/1998/namespace"/>
    <ds:schemaRef ds:uri="947d29e9-d743-4646-acc1-8aa51587fc98"/>
    <ds:schemaRef ds:uri="http://schemas.microsoft.com/office/2006/documentManagement/types"/>
    <ds:schemaRef ds:uri="http://purl.org/dc/dcmitype/"/>
    <ds:schemaRef ds:uri="http://purl.org/dc/elements/1.1/"/>
    <ds:schemaRef ds:uri="http://schemas.openxmlformats.org/package/2006/metadata/core-properties"/>
    <ds:schemaRef ds:uri="http://schemas.microsoft.com/office/infopath/2007/PartnerControls"/>
    <ds:schemaRef ds:uri="267f34cf-0848-43d5-ac50-292224fa67e9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AAA0F6DA-26FA-4D7A-A03D-6640BD7430A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A3C2F7-5F5D-4E04-BF94-3AD9294D66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47d29e9-d743-4646-acc1-8aa51587fc98"/>
    <ds:schemaRef ds:uri="267f34cf-0848-43d5-ac50-292224fa67e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D42CAD1D-62D3-4664-8413-82F1ECAFB996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190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Welcome to Year 3 Our team consists of:  Mrs Jeffs Mrs Miller Miss Groves Miss Cashmore Mrs McLeod &amp; Mrs Piper</vt:lpstr>
      <vt:lpstr>Year 3 expectations</vt:lpstr>
      <vt:lpstr>Routines and Timetables</vt:lpstr>
      <vt:lpstr>Behaviour </vt:lpstr>
      <vt:lpstr>PowerPoint Presentation</vt:lpstr>
      <vt:lpstr>Interventions</vt:lpstr>
      <vt:lpstr>PowerPoint Presentation</vt:lpstr>
    </vt:vector>
  </TitlesOfParts>
  <Company>Curriculum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  Our team consists of… Miss Newman Mrs Price Mrs King Mr Gilbert Mr Woods Miss Groves</dc:title>
  <dc:creator>Hollie King</dc:creator>
  <cp:lastModifiedBy>Katrina Miller</cp:lastModifiedBy>
  <cp:revision>27</cp:revision>
  <dcterms:created xsi:type="dcterms:W3CDTF">2021-09-06T14:41:11Z</dcterms:created>
  <dcterms:modified xsi:type="dcterms:W3CDTF">2026-09-23T20:00:49Z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0x0101004C4F78A1682F24469F3142BAE8CDF592</vt:lpwstr>
  </property>
  <property fmtid="{D5CDD505-2E9C-101B-9397-08002B2CF9AE}" pid="3" name="MediaServiceImageTags">
    <vt:lpwstr/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xd_Signature">
    <vt:bool>false</vt:bool>
  </property>
  <property fmtid="{D5CDD505-2E9C-101B-9397-08002B2CF9AE}" pid="10" name="_dlc_DocIdItemGuid">
    <vt:lpwstr>e2f1149b-ef1f-4031-98e1-454e36ed5e2a</vt:lpwstr>
  </property>
</Properties>
</file>